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1C740-F494-4A80-A56B-342220F1444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1AB1-B206-482C-833A-82DB5ACAC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61AB1-B206-482C-833A-82DB5ACAC7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2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974B81-137F-475C-8F21-BCAF7A18FF4B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D7D684-1786-44B1-9EF3-5FFFD78952D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mrweaverlsn/types-of-economies-52068581?qid=e85336c3-d91d-45e3-913f-7f3aa7ca8e51&amp;v=&amp;b=&amp;from_search=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Economies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Command </a:t>
            </a:r>
            <a:r>
              <a:rPr lang="en-US" dirty="0"/>
              <a:t> </a:t>
            </a:r>
            <a:r>
              <a:rPr lang="en-US" dirty="0" smtClean="0"/>
              <a:t>Market</a:t>
            </a:r>
            <a:r>
              <a:rPr lang="en-US" dirty="0"/>
              <a:t> </a:t>
            </a:r>
            <a:r>
              <a:rPr lang="en-US" dirty="0" smtClean="0"/>
              <a:t>Mixed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Slide Share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http://www.slideshare.net/mrweaverlsn/types-of-economies-52068581?qid=e85336c3-d91d-45e3-913f-7f3aa7ca8e51&amp;v=&amp;b=&amp;from_search=2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law of supply</a:t>
            </a:r>
            <a:r>
              <a:rPr lang="en-US" dirty="0"/>
              <a:t> states that the quantity of a good supplied (i.e., the amount owners or producers offer for sale) rises as the market price rises, and falls as the price falls. Conversely, the </a:t>
            </a:r>
            <a:r>
              <a:rPr lang="en-US" b="1" dirty="0"/>
              <a:t>law</a:t>
            </a:r>
            <a:r>
              <a:rPr lang="en-US" dirty="0"/>
              <a:t> of </a:t>
            </a:r>
            <a:r>
              <a:rPr lang="en-US" b="1" dirty="0" smtClean="0"/>
              <a:t>demand</a:t>
            </a:r>
            <a:r>
              <a:rPr lang="en-US" dirty="0" smtClean="0"/>
              <a:t> says </a:t>
            </a:r>
            <a:r>
              <a:rPr lang="en-US" dirty="0"/>
              <a:t>that the quantity of a good demanded falls as the price rises,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034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Shortness of supply. If a resource is scarce, it means that there is not a lot of it available.</a:t>
            </a:r>
          </a:p>
          <a:p>
            <a:r>
              <a:rPr lang="en-US" dirty="0" smtClean="0"/>
              <a:t>Buyer’s Market – In a buyer’s market, people shop around for the best price because supply is high so they want the best value for their money. </a:t>
            </a:r>
            <a:r>
              <a:rPr lang="en-US" dirty="0" smtClean="0">
                <a:solidFill>
                  <a:srgbClr val="FF0000"/>
                </a:solidFill>
              </a:rPr>
              <a:t>Businesses usually make less money in a buyer’s market.</a:t>
            </a:r>
          </a:p>
          <a:p>
            <a:r>
              <a:rPr lang="en-US" dirty="0" smtClean="0"/>
              <a:t>Seller’s Market – In a seller’s market, supply is low so people may have to “settle” or pay higher prices for what they want. </a:t>
            </a:r>
            <a:r>
              <a:rPr lang="en-US" dirty="0" smtClean="0">
                <a:solidFill>
                  <a:srgbClr val="FF0000"/>
                </a:solidFill>
              </a:rPr>
              <a:t>Businesses usually make the most profit in this market.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Economic Classifications for Consumer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Convenience – Purchased without much planning</a:t>
            </a:r>
            <a:r>
              <a:rPr lang="en-US" dirty="0" smtClean="0"/>
              <a:t>. </a:t>
            </a:r>
            <a:r>
              <a:rPr lang="en-US" dirty="0" smtClean="0"/>
              <a:t>Milk/eggs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Shopping – Consumers look at price and quality. Purchased less frequently. Research is conducted. </a:t>
            </a:r>
            <a:r>
              <a:rPr lang="en-US" dirty="0" smtClean="0">
                <a:solidFill>
                  <a:srgbClr val="FF0000"/>
                </a:solidFill>
              </a:rPr>
              <a:t>Shoes/Clothing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Specialty – Product has a unique characteristic so consumers will go out of their way to purchase it</a:t>
            </a:r>
            <a:r>
              <a:rPr lang="en-US" dirty="0" smtClean="0"/>
              <a:t>. Laptops/Cell phones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Unsought – Products that customers do not know a lot about. They don’t think of purchasing them until they are needed. </a:t>
            </a:r>
            <a:r>
              <a:rPr lang="en-US" dirty="0" smtClean="0">
                <a:solidFill>
                  <a:srgbClr val="FF0000"/>
                </a:solidFill>
              </a:rPr>
              <a:t>Home theater system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 Types of Economic Classifications for Industrial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Materials – Parts and raw materials are purchased and turned into sellable items</a:t>
            </a:r>
            <a:r>
              <a:rPr lang="en-US" dirty="0" smtClean="0"/>
              <a:t>. </a:t>
            </a:r>
            <a:r>
              <a:rPr lang="en-US" dirty="0" smtClean="0"/>
              <a:t>Purchasing w</a:t>
            </a:r>
            <a:r>
              <a:rPr lang="en-US" dirty="0" smtClean="0"/>
              <a:t>ater for shampoo.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Parts – </a:t>
            </a:r>
            <a:r>
              <a:rPr lang="en-US" dirty="0">
                <a:solidFill>
                  <a:srgbClr val="FF0000"/>
                </a:solidFill>
              </a:rPr>
              <a:t>Items that are purchased by a business to add to their own product without making any changes to the </a:t>
            </a:r>
            <a:r>
              <a:rPr lang="en-US" dirty="0" smtClean="0">
                <a:solidFill>
                  <a:srgbClr val="FF0000"/>
                </a:solidFill>
              </a:rPr>
              <a:t>part. Purchasing bottles to put shampoo in.</a:t>
            </a:r>
          </a:p>
          <a:p>
            <a:r>
              <a:rPr lang="en-US" dirty="0" smtClean="0"/>
              <a:t>Installation </a:t>
            </a:r>
            <a:r>
              <a:rPr lang="en-US" dirty="0" smtClean="0"/>
              <a:t>–Major machinery purchased to produce products</a:t>
            </a:r>
            <a:r>
              <a:rPr lang="en-US" dirty="0" smtClean="0"/>
              <a:t>. Hotels wash their linens daily in a washer.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Equipment –Less expensive tools </a:t>
            </a:r>
            <a:r>
              <a:rPr lang="en-US" dirty="0" smtClean="0">
                <a:solidFill>
                  <a:srgbClr val="FF0000"/>
                </a:solidFill>
              </a:rPr>
              <a:t>used in the </a:t>
            </a:r>
            <a:r>
              <a:rPr lang="en-US" dirty="0" smtClean="0">
                <a:solidFill>
                  <a:srgbClr val="FF0000"/>
                </a:solidFill>
              </a:rPr>
              <a:t>production process. Don’t last as long as installation items</a:t>
            </a:r>
            <a:r>
              <a:rPr lang="en-US" dirty="0" smtClean="0">
                <a:solidFill>
                  <a:srgbClr val="FF0000"/>
                </a:solidFill>
              </a:rPr>
              <a:t>. Vacuums to clean a hotel room.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Supplies – </a:t>
            </a:r>
            <a:r>
              <a:rPr lang="en-US" dirty="0"/>
              <a:t>Items that are frequently purchased by businesses that are indirectly related to the production process</a:t>
            </a:r>
            <a:r>
              <a:rPr lang="en-US" dirty="0" smtClean="0"/>
              <a:t>. Staplers, pens</a:t>
            </a:r>
            <a:r>
              <a:rPr lang="en-US" smtClean="0"/>
              <a:t>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Enterprise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economy in which both the consumer and private businesses make the </a:t>
            </a:r>
            <a:r>
              <a:rPr lang="en-US" dirty="0" smtClean="0">
                <a:solidFill>
                  <a:srgbClr val="FF0000"/>
                </a:solidFill>
              </a:rPr>
              <a:t>majority</a:t>
            </a:r>
            <a:r>
              <a:rPr lang="en-US" dirty="0" smtClean="0"/>
              <a:t> of the economic decisions.</a:t>
            </a:r>
          </a:p>
          <a:p>
            <a:r>
              <a:rPr lang="en-US" dirty="0" smtClean="0"/>
              <a:t>4 Elements of this system:</a:t>
            </a:r>
          </a:p>
          <a:p>
            <a:pPr lvl="1"/>
            <a:r>
              <a:rPr lang="en-US" dirty="0" smtClean="0"/>
              <a:t>Risk (the potential for loss)</a:t>
            </a:r>
          </a:p>
          <a:p>
            <a:pPr lvl="1"/>
            <a:r>
              <a:rPr lang="en-US" dirty="0" smtClean="0"/>
              <a:t>Competition (rivalry)</a:t>
            </a:r>
          </a:p>
          <a:p>
            <a:pPr lvl="1"/>
            <a:r>
              <a:rPr lang="en-US" dirty="0" smtClean="0"/>
              <a:t>Profit  (ability to keep money after costs are deducted)</a:t>
            </a:r>
          </a:p>
          <a:p>
            <a:pPr lvl="1"/>
            <a:r>
              <a:rPr lang="en-US" dirty="0" smtClean="0"/>
              <a:t>Freedom of Ownership (The ability to own any type of business or personal items (within the law). Some areas are zoned for special purposes.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Ultimate Goal of Free Enterprise?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Satisfy the consumers needs/wants while making a profit!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Profit: Total Revenue-Total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so </a:t>
            </a:r>
            <a:r>
              <a:rPr lang="en-US" dirty="0"/>
              <a:t>G</a:t>
            </a:r>
            <a:r>
              <a:rPr lang="en-US" dirty="0" smtClean="0"/>
              <a:t>reat About Competition?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leads to lower prices and higher quality products</a:t>
            </a:r>
          </a:p>
          <a:p>
            <a:r>
              <a:rPr lang="en-US" dirty="0" smtClean="0"/>
              <a:t>Price Competition – Business lower their prices opt compete with other suppliers. This saves the consumer money.</a:t>
            </a:r>
          </a:p>
          <a:p>
            <a:r>
              <a:rPr lang="en-US" dirty="0" smtClean="0"/>
              <a:t>Non-Price competition – Focuses on improving the quality of a product so people will  buy your product over the competition.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</TotalTime>
  <Words>542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Types of Economies</vt:lpstr>
      <vt:lpstr>Simple Slide Share Example</vt:lpstr>
      <vt:lpstr>Supply and Demand</vt:lpstr>
      <vt:lpstr>Scarcity</vt:lpstr>
      <vt:lpstr>4 Types of Economic Classifications for Consumer Products</vt:lpstr>
      <vt:lpstr>5 Types of Economic Classifications for Industrial Products</vt:lpstr>
      <vt:lpstr>Free Enterprise System</vt:lpstr>
      <vt:lpstr>Ultimate Goal of Free Enterprise?</vt:lpstr>
      <vt:lpstr>What’s so Great About Competition?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Economies</dc:title>
  <dc:creator>Lewis, Sean</dc:creator>
  <cp:lastModifiedBy>Lewis, Sean</cp:lastModifiedBy>
  <cp:revision>5</cp:revision>
  <dcterms:created xsi:type="dcterms:W3CDTF">2016-03-09T13:27:14Z</dcterms:created>
  <dcterms:modified xsi:type="dcterms:W3CDTF">2016-04-05T21:14:53Z</dcterms:modified>
</cp:coreProperties>
</file>