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85F11F-8256-4510-8E5E-EAA23434FED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D4BBC1-1255-4CFC-9EEF-D63779C579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fullscreen/Qindeel/the-market-forces-of-supply-and-demand/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 and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Slide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://www.slideshare.net/fullscreen/Qindeel/the-market-forces-of-supply-and-demand/4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Supply: The amount of goods producers are willing to make and sell.</a:t>
            </a:r>
          </a:p>
          <a:p>
            <a:r>
              <a:rPr lang="en-US" sz="3200" dirty="0" smtClean="0"/>
              <a:t>Law of supply – Price and quantity supplied move in the same direction.</a:t>
            </a:r>
          </a:p>
          <a:p>
            <a:pPr lvl="1"/>
            <a:r>
              <a:rPr lang="en-US" sz="3200" dirty="0" smtClean="0"/>
              <a:t>As prices rise, the quantity supplied generally </a:t>
            </a:r>
            <a:r>
              <a:rPr lang="en-US" sz="3200" dirty="0" smtClean="0"/>
              <a:t>rises</a:t>
            </a:r>
            <a:endParaRPr lang="en-US" sz="3200" dirty="0" smtClean="0"/>
          </a:p>
          <a:p>
            <a:pPr lvl="1"/>
            <a:r>
              <a:rPr lang="en-US" sz="3200" dirty="0" smtClean="0"/>
              <a:t>As prices fall, the quantity supplied by sellers falls.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Demand: The consumers willingness and ability to </a:t>
            </a:r>
            <a:r>
              <a:rPr lang="en-US" sz="3200" dirty="0" smtClean="0"/>
              <a:t>buy </a:t>
            </a:r>
            <a:r>
              <a:rPr lang="en-US" sz="3200" dirty="0" smtClean="0"/>
              <a:t>products. </a:t>
            </a:r>
          </a:p>
          <a:p>
            <a:r>
              <a:rPr lang="en-US" sz="3200" dirty="0" smtClean="0"/>
              <a:t>Law of demand: Price and demand move in </a:t>
            </a:r>
            <a:r>
              <a:rPr lang="en-US" sz="3200" dirty="0" smtClean="0">
                <a:solidFill>
                  <a:srgbClr val="FF0000"/>
                </a:solidFill>
              </a:rPr>
              <a:t>OPPOSITE </a:t>
            </a:r>
            <a:r>
              <a:rPr lang="en-US" sz="3200" dirty="0" smtClean="0"/>
              <a:t>directions.</a:t>
            </a:r>
          </a:p>
          <a:p>
            <a:pPr lvl="1"/>
            <a:r>
              <a:rPr lang="en-US" sz="3200" dirty="0" smtClean="0"/>
              <a:t>As price increases, demand falls.</a:t>
            </a:r>
          </a:p>
          <a:p>
            <a:pPr lvl="1"/>
            <a:r>
              <a:rPr lang="en-US" sz="3200" dirty="0" smtClean="0"/>
              <a:t>As price </a:t>
            </a:r>
            <a:r>
              <a:rPr lang="en-US" sz="3200" dirty="0" smtClean="0"/>
              <a:t>decreases, </a:t>
            </a:r>
            <a:r>
              <a:rPr lang="en-US" sz="3200" dirty="0" smtClean="0"/>
              <a:t>demand rises.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58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Surplus: When supply exceeds demand you have excess inventory sitting around known as surplus. </a:t>
            </a:r>
          </a:p>
          <a:p>
            <a:r>
              <a:rPr lang="en-US" sz="3200" dirty="0" smtClean="0"/>
              <a:t>Possible Causes (others are discussed later)</a:t>
            </a:r>
          </a:p>
          <a:p>
            <a:pPr lvl="1"/>
            <a:r>
              <a:rPr lang="en-US" sz="3200" dirty="0" smtClean="0"/>
              <a:t>Price is too high, customer perceptions are negative, substitute products exist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37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SHortage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Shortages: Demand exceeds supply. </a:t>
            </a:r>
          </a:p>
          <a:p>
            <a:pPr marL="514350" indent="-457200"/>
            <a:r>
              <a:rPr lang="en-US" sz="3200" dirty="0" smtClean="0"/>
              <a:t>Examples</a:t>
            </a:r>
          </a:p>
          <a:p>
            <a:pPr marL="914400" lvl="1" indent="-457200"/>
            <a:r>
              <a:rPr lang="en-US" sz="3200" dirty="0" smtClean="0"/>
              <a:t>Oil shortages drive gas prices up. </a:t>
            </a:r>
          </a:p>
          <a:p>
            <a:pPr lvl="1"/>
            <a:r>
              <a:rPr lang="en-US" sz="3200" dirty="0" smtClean="0"/>
              <a:t>Bad weather situations (storms, drought, etc.) drive up the prices of food items.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30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Equilibrium: When the amount of product being supplied is equal to the amount being demanded.</a:t>
            </a:r>
          </a:p>
          <a:p>
            <a:r>
              <a:rPr lang="en-US" sz="3200" dirty="0" smtClean="0"/>
              <a:t>No price hikes or discounts are needed to sell the product.</a:t>
            </a:r>
          </a:p>
          <a:p>
            <a:r>
              <a:rPr lang="en-US" sz="3200" dirty="0" smtClean="0"/>
              <a:t>Customers receive a fair price and business receive a steady flow of business. </a:t>
            </a:r>
            <a:r>
              <a:rPr lang="en-US" sz="3200" dirty="0" smtClean="0">
                <a:solidFill>
                  <a:srgbClr val="FF0000"/>
                </a:solidFill>
              </a:rPr>
              <a:t>Everyone wins!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53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Example</a:t>
            </a:r>
            <a:endParaRPr lang="en-US" dirty="0"/>
          </a:p>
        </p:txBody>
      </p:sp>
      <p:pic>
        <p:nvPicPr>
          <p:cNvPr id="1026" name="Picture 2" descr="http://images.flatworldknowledge.com/rittenberg/rittenberg-fig03_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4876800" cy="486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4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Supply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Factors </a:t>
            </a:r>
            <a:r>
              <a:rPr lang="en-US" sz="3200" dirty="0"/>
              <a:t>affecting </a:t>
            </a:r>
            <a:r>
              <a:rPr lang="en-US" sz="3200" dirty="0">
                <a:solidFill>
                  <a:srgbClr val="FF0000"/>
                </a:solidFill>
              </a:rPr>
              <a:t>supply</a:t>
            </a:r>
            <a:r>
              <a:rPr lang="en-US" sz="3200" dirty="0"/>
              <a:t> include the possibility of profit, amount of competition and the capability of developing and marketing the products and services. </a:t>
            </a:r>
            <a:endParaRPr lang="en-US" sz="3200" dirty="0" smtClean="0"/>
          </a:p>
          <a:p>
            <a:r>
              <a:rPr lang="en-US" sz="3200" dirty="0" smtClean="0"/>
              <a:t>Factors </a:t>
            </a:r>
            <a:r>
              <a:rPr lang="en-US" sz="3200" dirty="0"/>
              <a:t>affecting </a:t>
            </a:r>
            <a:r>
              <a:rPr lang="en-US" sz="3200" dirty="0">
                <a:solidFill>
                  <a:srgbClr val="FF0000"/>
                </a:solidFill>
              </a:rPr>
              <a:t>demand</a:t>
            </a:r>
            <a:r>
              <a:rPr lang="en-US" sz="3200" dirty="0"/>
              <a:t> include Strength of want or need, availability of supply, availability of alternative products that consumers believe will satisfy their </a:t>
            </a:r>
            <a:r>
              <a:rPr lang="en-US" sz="3200" dirty="0" smtClean="0"/>
              <a:t>need/want.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78</TotalTime>
  <Words>277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Supply and Demand</vt:lpstr>
      <vt:lpstr>Great Slide Share</vt:lpstr>
      <vt:lpstr>Law of Supply</vt:lpstr>
      <vt:lpstr>Law of Demand</vt:lpstr>
      <vt:lpstr> Surplus</vt:lpstr>
      <vt:lpstr> SHortage</vt:lpstr>
      <vt:lpstr>Equilibrium</vt:lpstr>
      <vt:lpstr>Equilibrium Example</vt:lpstr>
      <vt:lpstr>Factors affecting Supply and Demand</vt:lpstr>
    </vt:vector>
  </TitlesOfParts>
  <Company>Marietta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</dc:title>
  <dc:creator>Lewis, Sean</dc:creator>
  <cp:lastModifiedBy>Lewis, Sean</cp:lastModifiedBy>
  <cp:revision>7</cp:revision>
  <dcterms:created xsi:type="dcterms:W3CDTF">2016-04-08T19:29:53Z</dcterms:created>
  <dcterms:modified xsi:type="dcterms:W3CDTF">2016-04-08T21:30:44Z</dcterms:modified>
</cp:coreProperties>
</file>