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2750F0-F839-41E0-B172-79A99EC1BF08}" type="datetimeFigureOut">
              <a:rPr lang="en-US" smtClean="0"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F81B38-B3F5-49B8-8995-CA39F1BAEA2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Risky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risk by training for it in advance. Discuss risky situations and how they should be handled with your employees.</a:t>
            </a:r>
          </a:p>
          <a:p>
            <a:r>
              <a:rPr lang="en-US" dirty="0" smtClean="0"/>
              <a:t>Example – On the job safety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risk is impossible to avoid and companies must accept this. Some risk will be factored into their bottom line.</a:t>
            </a:r>
          </a:p>
          <a:p>
            <a:r>
              <a:rPr lang="en-US" dirty="0" smtClean="0"/>
              <a:t>Example – Occasional damaged goods </a:t>
            </a:r>
            <a:r>
              <a:rPr lang="en-US" dirty="0" smtClean="0"/>
              <a:t>through </a:t>
            </a:r>
            <a:r>
              <a:rPr lang="en-US" dirty="0" smtClean="0"/>
              <a:t>shipping.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the responsibility of risk to somebody else and let them deal with it.</a:t>
            </a:r>
          </a:p>
          <a:p>
            <a:r>
              <a:rPr lang="en-US" dirty="0" smtClean="0"/>
              <a:t>Example – Buying insurance for your business.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risk by monitoring your work environment and by taking precautions when something occurs.</a:t>
            </a:r>
          </a:p>
          <a:p>
            <a:r>
              <a:rPr lang="en-US" dirty="0" smtClean="0"/>
              <a:t>Example – Put “wet floor” signs out when a spill occurs. Close off aisles while restocking inventory.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124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Risky Business</vt:lpstr>
      <vt:lpstr>Avoid</vt:lpstr>
      <vt:lpstr>Retain</vt:lpstr>
      <vt:lpstr>Shift</vt:lpstr>
      <vt:lpstr>Reduce</vt:lpstr>
    </vt:vector>
  </TitlesOfParts>
  <Company>Marietta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Risky Business</dc:title>
  <dc:creator>Lewis, Sean</dc:creator>
  <cp:lastModifiedBy>Lewis, Sean</cp:lastModifiedBy>
  <cp:revision>4</cp:revision>
  <dcterms:created xsi:type="dcterms:W3CDTF">2016-04-08T04:20:16Z</dcterms:created>
  <dcterms:modified xsi:type="dcterms:W3CDTF">2016-04-09T13:54:03Z</dcterms:modified>
</cp:coreProperties>
</file>