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sldIdLst>
    <p:sldId id="257" r:id="rId2"/>
    <p:sldId id="269" r:id="rId3"/>
    <p:sldId id="258" r:id="rId4"/>
    <p:sldId id="262" r:id="rId5"/>
    <p:sldId id="259" r:id="rId6"/>
    <p:sldId id="263" r:id="rId7"/>
    <p:sldId id="260" r:id="rId8"/>
    <p:sldId id="265" r:id="rId9"/>
    <p:sldId id="261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05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22-03-13T18:43:31.2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41772">
    <iact:property name="dataType"/>
    <iact:actionData xml:id="d0">
      <inkml:trace xmlns:inkml="http://www.w3.org/2003/InkML" xml:id="stk0" contextRef="#ctx0" brushRef="#br0">15508 1634 0,'0'0'1,"-35"0"3,0 0 4,-35 0 0,-34 0 0,-35-35 1,35 1 0,-105-1-1,-69 0 0,0 0 0,-105 1-2,1-1 4,-1-69-4,-34 34 4,0 1-2,104 34-2,0 0 4,35 0-1,34 1-2,36-1 3,-1 35-6,70 0 8,-35 0-8,70 0 7,-70 0-4,0 0 2,0 0-2,0 0 1,-69 0 0,34 0 0,36 0 0,34 0-1,-1 0 2,-68 0-1,69 0 0,-70 35 0,70 34-2,-70 1 4,1-1-3,-1 1 2,35 34 1,-34 35-4,34 0 1,35-35 2,-35 35 1,35-34-6,35-36 4,-1 35 2,36 1-4,-36-36 4,36 1-4,-36 69 4,71-70-1,-71 36-2,1 103 1,69-69-2,-34-34 2,34 34 2,0 34-4,0-34 5,-34 70-4,69-70 1,-35 70-2,0-36 4,35-33-4,0 68 4,0-34-4,0 35 3,0-36 0,0 36 0,105-1-4,-36-34 3,36 35 2,-1 34-1,0-69-2,35 35 2,105-1-4,-36-34 5,1 35-2,34-36 0,70 36-2,35 0 4,0-36-4,34 71 4,1-1-4,-1-104 2,-104-35 0,105 70 2,-70-35-3,-35-69 2,0-1-2,70 1 2,-105-1 1,35 1-6,70-35 9,34-1-10,-69 1 5,-69-35 2,-70 0-4,-35 0 4,0 0-2,-35-69 0,0-1 0,70-34 0,-69 0 2,68 34-4,1-69 0,35 69 4,-70-69-4,35 0 4,-35 0-2,35-35 0,-70 70-2,70-70 4,0 1-2,-70 103 1,35-139-2,-104 70 2,69 0-1,-34-34 0,-1 68-3,1-69 3,-1 35 0,1-34 3,34-36-4,-104 70-1,35 0 4,0-70-2,-35 105-2,0-35 2,35 0 0,-35 35 2,0-35-2,0 34 0,0-103-2,0 138 2,0-69 0,0 35 0,0-35 2,0 69-2,-70-34-1,35 34 2,1-34-2,-1 35 0,0 34 5,0-35-8,0 1 4,-34-35 2,69 69-4,-70-70 2,36 1 5,-36 0-8,35 69 3,1-69-2,-1 34 2,0-34 3,0 35-6,35-1 3,-35 0 0,1 1 0,-1-1 3,0 36-6,0-36 5,1-34-2,-36 34-2,70-34 2,-70 0 0,1-70 3,34 70-6,0 69 6,1-69-6,-1 34 3,35 35 0,-35-34 0,35 34 2,-35 35-2,35-35 6</inkml:trace>
    </iact:actionData>
  </iact:action>
  <iact:action type="add" startTime="46012">
    <iact:property name="dataType"/>
    <iact:actionData xml:id="d1">
      <inkml:trace xmlns:inkml="http://www.w3.org/2003/InkML" xml:id="stk1" contextRef="#ctx0" brushRef="#br0">26947 11750 0,'0'0'1,"-69"0"4,-71 0 2,-68-35 1,-105 35 0,-70-34 0,1-36 2,-1 35-2,71-34 1,-36 34-2,0-34 1,35-1 0,-35 70 2,1 0-4,-1 0 1,-34 0 2,-36 0-3,36 0 2,-1 0 0,-69 70 2,105-36-4,34 36 4,0-70-2,69 69 0,36-34 0,69 0 0,0-35 0,-35 35 0,35 34 0,69-34-2,1 34 2,-71-34 2,-68 70-4,69-1 4,-35-35-4,0 36 3,35-1-2,-70 0 5,105-34-6,69-1 3,-34 1-4,-1-35 7,35 69-6,1-35 3,-36 1-4,70 34 3,-35 35 0,35 0 0,-34 35 3,34 0-4,0 34-1,0-34 4,0 104-4,0 1 4,0-106-3,69 140 2,1-69-3,34-1 4,0-35-3,35 36 2,0-70-2,35 34 2,0-69-2,0-34 2,-35 34 1,139 0-4,0-35 0,1 0 2,34 0 4,-1-34-6,71-35 0,-35 69 4,34-34-3,-34-36 2,-105-34-1,1 35 0,-1-35-2,-69 35 4,69-35-4,1 0 4,69 0-4,69 35 4,-34-35-3,-1 0 2,-34 0-1,-34 0-1,-36 0 2,0-35 0,-104-35-4,35 1 7,-35-1-8,0 36 8,70-71-8,-70 36 7,70-1-6,-1-34 9,36-35-10,-36 69 7,1-34-8,0 0 7,-70-1-4,35-34 2,-35 70 0,0-105 2,-35 105-4,-34-36 4,34 1-3,-34-70 2,-1 70 0,105-174 9,-105 69-14,-69 105 4,70-35 1,0-70 1,34 1-4,-69 69 0,-1-35 2,36 35 0,-70 0 2,0-35-4,0 70 4,0-35-1,0 34-4,0 36 3,0-1 0,-35 1 0,0-70 0,1 69 0,-36 1 0,35-36 3,-69-34-5,69 70 1,-69-1 2,34-34-1,1 34 2,-105-34-5,139 104 6,-34-69-4,-36-1 2,1 1-4,34 34 6,1-35-6,-35 35 3,69 1 0,0-1 0,0 0 0,1 0 0,-36 1 3,0 34 3,1-35-7,-1 0 9,36 35 8,-1 0 10</inkml:trace>
    </iact:actionData>
  </iact:action>
  <iact:action type="remove" startTime="68123">
    <iact:property name="style" value="instant"/>
    <iact:actionData xml:id="d2" ref="#d0"/>
  </iact:action>
  <iact:action type="add" startTime="68127">
    <iact:property name="dataType" value="strokeEraser"/>
    <iact:actionData xml:id="d3">
      <inkml:trace xmlns:inkml="http://www.w3.org/2003/InkML" xml:id="stk2" contextRef="#ctx0" brushRef="#br1">18915 13801 0</inkml:trace>
    </iact:actionData>
  </iact:action>
  <iact:action type="remove" startTime="69515">
    <iact:property name="style" value="instant"/>
    <iact:actionData xml:id="d4" ref="#d1"/>
  </iact:action>
  <iact:action type="add" startTime="69517">
    <iact:property name="dataType" value="strokeEraser"/>
    <iact:actionData xml:id="d5">
      <inkml:trace xmlns:inkml="http://www.w3.org/2003/InkML" xml:id="stk3" contextRef="#ctx0" brushRef="#br1">25174 16165 0,'-35'0'56,"0"0"-25</inkml:trace>
    </iact:actionData>
  </iact:action>
  <iact:action type="add" startTime="82548">
    <iact:property name="dataType"/>
    <iact:actionData xml:id="d6">
      <inkml:trace xmlns:inkml="http://www.w3.org/2003/InkML" xml:id="stk4" contextRef="#ctx0" brushRef="#br0">28442 17243 0,'0'0'0,"-35"0"6,-34 0 2,-1 0 0,36 0-1,-36 0 2,-34 0-2,-1 0 2,-34 0 0,-69 0-3,34 0 2,-104 0 0,34 0 2,-69 0-4,35 0 2,70 0 2,-71 0-2,106 0-2,-36 0 5,70 0-6,69 0 3,-34 0 1,-35 0 1,35 0-5,34 0 3,-34 0 2,-1 0-4,-34 0 2,0 0 1,35 0-1,-35 0 1,69 0-1,-34 0 0,34 0-2,1 34 4,34-34-2,-69 35-2,34-35 3,-69 35 0,0-35-2,-35 35 0,35-35 4,0 35-4,35-35 1,69 0 0,-34 0-2,-71 34 4,36 1 0,-105 0-4,70-35 0,-34 35 4,-1-1-2,69-34 0,36 0-2,-35 35 3,69-35-1,-70 0 1,1 35-2,0-35 2,0 35-1,-36-35 0,-33 34-1,-1-34 2,35 35-3,34 0 2,36 0 0,34-35 3,0 0 5,0 0 14,1 34-6,34 1-15,-70-35-3,70 35 4,-35-35-4,1 35 10,-1-35-8,0 35 0,-34-1 8,34-34 1,-35 35-10,35 0 3,1-35-4,-1 35 4,0-35-2,0 69-1,1-34 8,-1-35-5,0 35-4,35-1 2,-35-34 9,1 35-8,-1 0-3,35 0 11,0 34-8,0-34-1,0 0 0,0-1-2,0 1 18,0 0-16,0 0 9,35 0 0,69-35-11,-35 34 5,1-34-5,69 35 1,0 35 1,-69-70 0,-1 0 0,-34 0 2,69 34-4,35-34 2,-69 35 0,69 0 0,0-35 0,70 35 0,-105-35 2,0 0-4,1 34 2,34-34 0,-35 35 0,35-35 0,-35 0 0,1 0 0,-1 0 0,70 0 0,34 0 1,-34 0-2,0 0 1,0 0-1,-35 35 2,-35 0-2,36-35 1,-36 0 2,35 0-3,0 0 1,104 0 0,1 34 0,34-34 1,0 0-2,-34 0 1,-71 0 1,-68 0-2,-36 0 1,1 0 0,-35 0 0,-1 0 0,36 0 0,-1 0 0,1 0 0,69 0 0,0 0 0,0 0 0,35 0 0,0 0 0,-70 0 0,-34 0 0,-35 0 1,-1 0-2,1 0 1,0 0 0,0 0 1,34 0-2,1 0 2,34 0-2,0 0 2,35 0-2,0 0 1,35 0 1,-69 35-2,103 0 1,-138-35 1,-1 0-1,-34 0-1,0 0 10,0 0-10,-1 0 1,1 0 0,70 0 0,-1 0 0,0 0 0,0 0 1,1 0-2,-1 0 1,-34 0 0,-1 0 0,-34 0 0,0 0 0,-1 0 0,36 0 0,-35 0 0,0 0 0,69-35 0,-69 0 10,69 1-11,-69-1 1,-1 35-1,36-35 3,-70 0-4,35 1 5,0 34-6,-1-35 6,1 0 5,0 0-10,-35 1 10,35-1-9,-1 0 3,-34-34-2,35-1 6,-35 35-6,0-34 10,35 69-10,-35-35 0,35 0-2,-1 0 4,-34 1-4,35-1 5,0-35-6,0 36 4,0-1-2,-1-35 4,1 36 3,0-1-4,0 0-2,-1 0-3,1 35 6,-35-34-6,35-1 5,0 0-4,0 35 4,-35-35-4,34 35 2,-34-35 0,35 1 2,0-36-2,0 1 6,-1 34-4,1 0-4,-35-34 4,35 34-1,-35 0-4,35 0 4,-35 1 24,0-1-19,0 0 6,0 0 1,-35-34-12,0 34 5,0 0-4,1 35-2,-1-35 1,0 1 4,0-1 3,1 35-6,-1 0-3,0 0 2,0-35-1,-34 35 0,-1 0 0,-34 0 0,-1-35-2,-34 35 4,0 0 0,70 0-4,-36 0 4,36 0-4,-1 0 0,36 0 3,-1 0 0,0 0-3,0 0 2,1 35 2,-1-35-2,-35 35 0,35-35-2,-34 35 4,34-1-4,-34 36 5,34-70-4,0 35 2,-34-1-4,34 1 6</inkml:trace>
    </iact:actionData>
  </iact:action>
  <iact:action type="remove" startTime="104276">
    <iact:property name="style" value="instant"/>
    <iact:actionData xml:id="d7" ref="#d6"/>
  </iact:action>
  <iact:action type="add" startTime="104277">
    <iact:property name="dataType" value="strokeEraser"/>
    <iact:actionData xml:id="d8">
      <inkml:trace xmlns:inkml="http://www.w3.org/2003/InkML" xml:id="stk5" contextRef="#ctx0" brushRef="#br1">27365 22074 0,'69'0'87,"-34"0"-72,34 0-7,-34 0 8,35 0-7,-36 0-2,1 0 1,35 0 1,-35 0-1,-1 0-1,36 0 2,-1 0-2,1 0 2,-1-34-2,36 34 2,-70 0-2,34-35 1,35 35 0,-69-35 0,0 35 0,35-35 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5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0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9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91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3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7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2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2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5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7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7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microsoft.com/office/2011/relationships/inkAction" Target="../ink/inkAction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4669-6EF9-4144-8C73-73662E4C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888" y="2452645"/>
            <a:ext cx="10090993" cy="1596177"/>
          </a:xfrm>
        </p:spPr>
        <p:txBody>
          <a:bodyPr>
            <a:normAutofit fontScale="90000"/>
          </a:bodyPr>
          <a:lstStyle/>
          <a:p>
            <a:pPr algn="l"/>
            <a:br>
              <a:rPr lang="en-US" sz="7300" dirty="0">
                <a:solidFill>
                  <a:srgbClr val="FFFFFF"/>
                </a:solidFill>
              </a:rPr>
            </a:br>
            <a:r>
              <a:rPr lang="en-US" sz="7300" dirty="0"/>
              <a:t>How To Describe a </a:t>
            </a:r>
            <a:br>
              <a:rPr lang="en-US" sz="7300" dirty="0"/>
            </a:br>
            <a:r>
              <a:rPr lang="en-US" sz="7300" dirty="0"/>
              <a:t>Print ad using aida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3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4669-6EF9-4144-8C73-73662E4C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54" y="539004"/>
            <a:ext cx="4107903" cy="1596177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/>
              <a:t>Recalling prior knowledge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D79D0-1AA5-C245-9E20-2ED238B89DC7}"/>
              </a:ext>
            </a:extLst>
          </p:cNvPr>
          <p:cNvSpPr txBox="1"/>
          <p:nvPr/>
        </p:nvSpPr>
        <p:spPr>
          <a:xfrm>
            <a:off x="603087" y="2243983"/>
            <a:ext cx="38546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Can you explain this ad by using the AIDA principle and any other design principle you have learned in this unit?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FD0BA35-4193-5E46-917A-F6A4C8BB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20" y="420130"/>
            <a:ext cx="7639781" cy="60177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6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1C7DE1A-D7AE-3E42-BFD9-0E5030C5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9448113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8DEB8D1-2250-474B-BC7F-00BFC816DF2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427799" y="4148819"/>
              <a:ext cx="2" cy="2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DEB8D1-2250-474B-BC7F-00BFC816DF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7799" y="4148819"/>
                <a:ext cx="2" cy="2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432C281-1791-4994-A8C2-2352E9876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2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331"/>
    </mc:Choice>
    <mc:Fallback>
      <p:transition spd="slow" advTm="158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8405" x="3411538" y="6224588"/>
          <p14:tracePt t="128457" x="2441575" y="6532563"/>
          <p14:tracePt t="128465" x="2528888" y="6132513"/>
          <p14:tracePt t="128472" x="2565400" y="5643563"/>
          <p14:tracePt t="128481" x="2565400" y="5168900"/>
          <p14:tracePt t="128489" x="2441575" y="4505325"/>
          <p14:tracePt t="128497" x="2203450" y="3816350"/>
          <p14:tracePt t="128505" x="1965325" y="3203575"/>
          <p14:tracePt t="128513" x="1778000" y="2740025"/>
          <p14:tracePt t="128521" x="1639888" y="2427288"/>
          <p14:tracePt t="128529" x="1577975" y="2290763"/>
          <p14:tracePt t="128537" x="1539875" y="2165350"/>
          <p14:tracePt t="128545" x="1514475" y="2052638"/>
          <p14:tracePt t="128553" x="1489075" y="1939925"/>
          <p14:tracePt t="128561" x="1476375" y="1852613"/>
          <p14:tracePt t="128569" x="1476375" y="1776413"/>
          <p14:tracePt t="128577" x="1476375" y="1701800"/>
          <p14:tracePt t="128585" x="1476375" y="1639888"/>
          <p14:tracePt t="128594" x="1476375" y="1601788"/>
          <p14:tracePt t="128601" x="1476375" y="1576388"/>
          <p14:tracePt t="128610" x="1476375" y="1552575"/>
          <p14:tracePt t="128617" x="1465263" y="1527175"/>
          <p14:tracePt t="128627" x="1465263" y="1514475"/>
          <p14:tracePt t="128633" x="1465263" y="1501775"/>
          <p14:tracePt t="128642" x="1452563" y="1501775"/>
          <p14:tracePt t="128649" x="1452563" y="1489075"/>
          <p14:tracePt t="128689" x="1452563" y="1476375"/>
          <p14:tracePt t="128697" x="1439863" y="1463675"/>
          <p14:tracePt t="128705" x="1427163" y="1450975"/>
          <p14:tracePt t="128713" x="1401763" y="1439863"/>
          <p14:tracePt t="128721" x="1363663" y="1414463"/>
          <p14:tracePt t="128729" x="1339850" y="1401763"/>
          <p14:tracePt t="128737" x="1327150" y="1401763"/>
          <p14:tracePt t="128793" x="1314450" y="1401763"/>
          <p14:tracePt t="128817" x="1301750" y="1401763"/>
          <p14:tracePt t="128826" x="1301750" y="1414463"/>
          <p14:tracePt t="128833" x="1301750" y="1427163"/>
          <p14:tracePt t="128849" x="1301750" y="1439863"/>
          <p14:tracePt t="128865" x="1301750" y="1450975"/>
          <p14:tracePt t="128881" x="1301750" y="1463675"/>
          <p14:tracePt t="128890" x="1301750" y="1476375"/>
          <p14:tracePt t="128897" x="1301750" y="1489075"/>
          <p14:tracePt t="128905" x="1301750" y="1501775"/>
          <p14:tracePt t="128913" x="1289050" y="1527175"/>
          <p14:tracePt t="128921" x="1289050" y="1539875"/>
          <p14:tracePt t="128937" x="1276350" y="1552575"/>
          <p14:tracePt t="129009" x="1276350" y="1563688"/>
          <p14:tracePt t="129073" x="1289050" y="1563688"/>
          <p14:tracePt t="129089" x="1301750" y="1563688"/>
          <p14:tracePt t="129097" x="1314450" y="1563688"/>
          <p14:tracePt t="129106" x="1339850" y="1576388"/>
          <p14:tracePt t="129113" x="1389063" y="1589088"/>
          <p14:tracePt t="129121" x="1439863" y="1614488"/>
          <p14:tracePt t="129129" x="1476375" y="1614488"/>
          <p14:tracePt t="129137" x="1527175" y="1627188"/>
          <p14:tracePt t="129145" x="1589088" y="1639888"/>
          <p14:tracePt t="129153" x="1652588" y="1639888"/>
          <p14:tracePt t="129161" x="1689100" y="1652588"/>
          <p14:tracePt t="129169" x="1727200" y="1652588"/>
          <p14:tracePt t="129177" x="1752600" y="1652588"/>
          <p14:tracePt t="129185" x="1790700" y="1663700"/>
          <p14:tracePt t="129201" x="1801813" y="1663700"/>
          <p14:tracePt t="129217" x="1827213" y="1663700"/>
          <p14:tracePt t="129233" x="1827213" y="1652588"/>
          <p14:tracePt t="129241" x="1839913" y="1652588"/>
          <p14:tracePt t="129249" x="1852613" y="1652588"/>
          <p14:tracePt t="129257" x="1865313" y="1652588"/>
          <p14:tracePt t="129265" x="1890713" y="1652588"/>
          <p14:tracePt t="129273" x="1914525" y="1652588"/>
          <p14:tracePt t="129281" x="1927225" y="1652588"/>
          <p14:tracePt t="129290" x="1952625" y="1652588"/>
          <p14:tracePt t="129297" x="1978025" y="1652588"/>
          <p14:tracePt t="129305" x="2003425" y="1652588"/>
          <p14:tracePt t="129313" x="2039938" y="1652588"/>
          <p14:tracePt t="129321" x="2065338" y="1652588"/>
          <p14:tracePt t="129329" x="2103438" y="1652588"/>
          <p14:tracePt t="129337" x="2139950" y="1652588"/>
          <p14:tracePt t="129345" x="2178050" y="1652588"/>
          <p14:tracePt t="129353" x="2228850" y="1652588"/>
          <p14:tracePt t="129361" x="2252663" y="1652588"/>
          <p14:tracePt t="129369" x="2278063" y="1652588"/>
          <p14:tracePt t="129378" x="2303463" y="1652588"/>
          <p14:tracePt t="129385" x="2328863" y="1639888"/>
          <p14:tracePt t="129393" x="2339975" y="1639888"/>
          <p14:tracePt t="129401" x="2352675" y="1639888"/>
          <p14:tracePt t="129410" x="2378075" y="1627188"/>
          <p14:tracePt t="129426" x="2390775" y="1627188"/>
          <p14:tracePt t="129537" x="2390775" y="1614488"/>
          <p14:tracePt t="129545" x="2365375" y="1614488"/>
          <p14:tracePt t="129553" x="2328863" y="1601788"/>
          <p14:tracePt t="129561" x="2303463" y="1601788"/>
          <p14:tracePt t="129569" x="2252663" y="1589088"/>
          <p14:tracePt t="129577" x="2203450" y="1589088"/>
          <p14:tracePt t="129585" x="2103438" y="1563688"/>
          <p14:tracePt t="129594" x="2027238" y="1563688"/>
          <p14:tracePt t="129601" x="1927225" y="1552575"/>
          <p14:tracePt t="129610" x="1852613" y="1539875"/>
          <p14:tracePt t="129617" x="1801813" y="1527175"/>
          <p14:tracePt t="129626" x="1765300" y="1527175"/>
          <p14:tracePt t="129633" x="1739900" y="1527175"/>
          <p14:tracePt t="129641" x="1727200" y="1527175"/>
          <p14:tracePt t="129649" x="1714500" y="1527175"/>
          <p14:tracePt t="129721" x="1727200" y="1527175"/>
          <p14:tracePt t="129729" x="1765300" y="1527175"/>
          <p14:tracePt t="129737" x="1790700" y="1527175"/>
          <p14:tracePt t="129745" x="1827213" y="1527175"/>
          <p14:tracePt t="129753" x="1865313" y="1539875"/>
          <p14:tracePt t="129761" x="1903413" y="1552575"/>
          <p14:tracePt t="129769" x="1939925" y="1552575"/>
          <p14:tracePt t="129777" x="1965325" y="1552575"/>
          <p14:tracePt t="129785" x="2003425" y="1552575"/>
          <p14:tracePt t="129793" x="2052638" y="1563688"/>
          <p14:tracePt t="129801" x="2090738" y="1563688"/>
          <p14:tracePt t="129810" x="2152650" y="1563688"/>
          <p14:tracePt t="129817" x="2203450" y="1576388"/>
          <p14:tracePt t="129826" x="2278063" y="1589088"/>
          <p14:tracePt t="129833" x="2365375" y="1601788"/>
          <p14:tracePt t="129842" x="2428875" y="1601788"/>
          <p14:tracePt t="129849" x="2516188" y="1601788"/>
          <p14:tracePt t="129858" x="2578100" y="1601788"/>
          <p14:tracePt t="129865" x="2667000" y="1601788"/>
          <p14:tracePt t="129873" x="2716213" y="1601788"/>
          <p14:tracePt t="129881" x="2767013" y="1601788"/>
          <p14:tracePt t="129890" x="2816225" y="1601788"/>
          <p14:tracePt t="129907" x="2941638" y="1601788"/>
          <p14:tracePt t="129913" x="2992438" y="1601788"/>
          <p14:tracePt t="129921" x="3041650" y="1601788"/>
          <p14:tracePt t="129929" x="3079750" y="1601788"/>
          <p14:tracePt t="129937" x="3128963" y="1601788"/>
          <p14:tracePt t="129945" x="3192463" y="1601788"/>
          <p14:tracePt t="129953" x="3267075" y="1601788"/>
          <p14:tracePt t="129961" x="3354388" y="1601788"/>
          <p14:tracePt t="129969" x="3429000" y="1601788"/>
          <p14:tracePt t="129977" x="3517900" y="1601788"/>
          <p14:tracePt t="129986" x="3567113" y="1601788"/>
          <p14:tracePt t="129993" x="3643313" y="1601788"/>
          <p14:tracePt t="130001" x="3679825" y="1601788"/>
          <p14:tracePt t="130010" x="3717925" y="1601788"/>
          <p14:tracePt t="130017" x="3767138" y="1601788"/>
          <p14:tracePt t="130026" x="3817938" y="1601788"/>
          <p14:tracePt t="130033" x="3879850" y="1614488"/>
          <p14:tracePt t="130042" x="3956050" y="1614488"/>
          <p14:tracePt t="130050" x="4017963" y="1614488"/>
          <p14:tracePt t="130057" x="4105275" y="1614488"/>
          <p14:tracePt t="130065" x="4192588" y="1614488"/>
          <p14:tracePt t="130073" x="4256088" y="1614488"/>
          <p14:tracePt t="130081" x="4305300" y="1614488"/>
          <p14:tracePt t="130090" x="4343400" y="1614488"/>
          <p14:tracePt t="130097" x="4381500" y="1614488"/>
          <p14:tracePt t="130105" x="4406900" y="1614488"/>
          <p14:tracePt t="130113" x="4443413" y="1614488"/>
          <p14:tracePt t="130121" x="4468813" y="1614488"/>
          <p14:tracePt t="130130" x="4494213" y="1614488"/>
          <p14:tracePt t="130137" x="4543425" y="1614488"/>
          <p14:tracePt t="130145" x="4581525" y="1614488"/>
          <p14:tracePt t="130153" x="4630738" y="1601788"/>
          <p14:tracePt t="130161" x="4681538" y="1601788"/>
          <p14:tracePt t="130169" x="4743450" y="1601788"/>
          <p14:tracePt t="130177" x="4819650" y="1589088"/>
          <p14:tracePt t="130185" x="4856163" y="1589088"/>
          <p14:tracePt t="130194" x="4881563" y="1576388"/>
          <p14:tracePt t="130201" x="4919663" y="1576388"/>
          <p14:tracePt t="130210" x="4956175" y="1576388"/>
          <p14:tracePt t="130217" x="5019675" y="1576388"/>
          <p14:tracePt t="130226" x="5057775" y="1563688"/>
          <p14:tracePt t="130233" x="5132388" y="1552575"/>
          <p14:tracePt t="130241" x="5181600" y="1539875"/>
          <p14:tracePt t="130249" x="5257800" y="1539875"/>
          <p14:tracePt t="130257" x="5307013" y="1527175"/>
          <p14:tracePt t="130265" x="5383213" y="1527175"/>
          <p14:tracePt t="130273" x="5457825" y="1527175"/>
          <p14:tracePt t="130281" x="5545138" y="1527175"/>
          <p14:tracePt t="130290" x="5583238" y="1527175"/>
          <p14:tracePt t="130297" x="5645150" y="1527175"/>
          <p14:tracePt t="130305" x="5719763" y="1527175"/>
          <p14:tracePt t="130313" x="5770563" y="1527175"/>
          <p14:tracePt t="130322" x="5821363" y="1527175"/>
          <p14:tracePt t="130329" x="5857875" y="1527175"/>
          <p14:tracePt t="130337" x="5908675" y="1514475"/>
          <p14:tracePt t="130345" x="5957888" y="1501775"/>
          <p14:tracePt t="130353" x="6021388" y="1489075"/>
          <p14:tracePt t="130361" x="6083300" y="1476375"/>
          <p14:tracePt t="130369" x="6134100" y="1476375"/>
          <p14:tracePt t="130377" x="6196013" y="1450975"/>
          <p14:tracePt t="130385" x="6270625" y="1439863"/>
          <p14:tracePt t="130393" x="6308725" y="1439863"/>
          <p14:tracePt t="130401" x="6346825" y="1439863"/>
          <p14:tracePt t="130410" x="6396038" y="1414463"/>
          <p14:tracePt t="130417" x="6408738" y="1414463"/>
          <p14:tracePt t="130426" x="6446838" y="1414463"/>
          <p14:tracePt t="130434" x="6483350" y="1401763"/>
          <p14:tracePt t="130442" x="6508750" y="1401763"/>
          <p14:tracePt t="130449" x="6546850" y="1401763"/>
          <p14:tracePt t="130457" x="6584950" y="1401763"/>
          <p14:tracePt t="130465" x="6621463" y="1401763"/>
          <p14:tracePt t="130473" x="6659563" y="1401763"/>
          <p14:tracePt t="130481" x="6721475" y="1401763"/>
          <p14:tracePt t="130489" x="6759575" y="1401763"/>
          <p14:tracePt t="130497" x="6797675" y="1401763"/>
          <p14:tracePt t="130505" x="6834188" y="1401763"/>
          <p14:tracePt t="130513" x="6872288" y="1401763"/>
          <p14:tracePt t="130521" x="6910388" y="1401763"/>
          <p14:tracePt t="130529" x="6934200" y="1389063"/>
          <p14:tracePt t="130537" x="6946900" y="1389063"/>
          <p14:tracePt t="130545" x="6972300" y="1389063"/>
          <p14:tracePt t="130553" x="7010400" y="1389063"/>
          <p14:tracePt t="130561" x="7021513" y="1376363"/>
          <p14:tracePt t="130569" x="7034213" y="1363663"/>
          <p14:tracePt t="130577" x="7059613" y="1363663"/>
          <p14:tracePt t="130585" x="7097713" y="1350963"/>
          <p14:tracePt t="130593" x="7123113" y="1350963"/>
          <p14:tracePt t="130601" x="7134225" y="1350963"/>
          <p14:tracePt t="130610" x="7159625" y="1350963"/>
          <p14:tracePt t="130617" x="7172325" y="1350963"/>
          <p14:tracePt t="130626" x="7197725" y="1350963"/>
          <p14:tracePt t="130633" x="7210425" y="1350963"/>
          <p14:tracePt t="130641" x="7223125" y="1350963"/>
          <p14:tracePt t="130649" x="7246938" y="1350963"/>
          <p14:tracePt t="130657" x="7272338" y="1350963"/>
          <p14:tracePt t="130665" x="7297738" y="1350963"/>
          <p14:tracePt t="130674" x="7335838" y="1350963"/>
          <p14:tracePt t="130681" x="7372350" y="1350963"/>
          <p14:tracePt t="130690" x="7410450" y="1350963"/>
          <p14:tracePt t="130697" x="7448550" y="1350963"/>
          <p14:tracePt t="130705" x="7497763" y="1350963"/>
          <p14:tracePt t="130713" x="7548563" y="1350963"/>
          <p14:tracePt t="130721" x="7585075" y="1350963"/>
          <p14:tracePt t="130729" x="7623175" y="1350963"/>
          <p14:tracePt t="130737" x="7648575" y="1350963"/>
          <p14:tracePt t="130745" x="7661275" y="1350963"/>
          <p14:tracePt t="130753" x="7673975" y="1350963"/>
          <p14:tracePt t="130769" x="7685088" y="1350963"/>
          <p14:tracePt t="130785" x="7697788" y="1350963"/>
          <p14:tracePt t="130793" x="7735888" y="1350963"/>
          <p14:tracePt t="130801" x="7785100" y="1350963"/>
          <p14:tracePt t="130810" x="7823200" y="1350963"/>
          <p14:tracePt t="130817" x="7874000" y="1350963"/>
          <p14:tracePt t="130826" x="7948613" y="1350963"/>
          <p14:tracePt t="130833" x="7986713" y="1350963"/>
          <p14:tracePt t="130841" x="8035925" y="1350963"/>
          <p14:tracePt t="130849" x="8086725" y="1350963"/>
          <p14:tracePt t="130857" x="8123238" y="1350963"/>
          <p14:tracePt t="130865" x="8148638" y="1350963"/>
          <p14:tracePt t="130873" x="8174038" y="1350963"/>
          <p14:tracePt t="130881" x="8186738" y="1350963"/>
          <p14:tracePt t="130890" x="8212138" y="1350963"/>
          <p14:tracePt t="130905" x="8223250" y="1350963"/>
          <p14:tracePt t="130921" x="8235950" y="1350963"/>
          <p14:tracePt t="130937" x="8261350" y="1363663"/>
          <p14:tracePt t="130945" x="8286750" y="1363663"/>
          <p14:tracePt t="130953" x="8312150" y="1389063"/>
          <p14:tracePt t="130961" x="8324850" y="1401763"/>
          <p14:tracePt t="130969" x="8335963" y="1414463"/>
          <p14:tracePt t="130977" x="8348663" y="1414463"/>
          <p14:tracePt t="130993" x="8348663" y="1427163"/>
          <p14:tracePt t="131001" x="8348663" y="1439863"/>
          <p14:tracePt t="131017" x="8348663" y="1450975"/>
          <p14:tracePt t="131026" x="8361363" y="1450975"/>
          <p14:tracePt t="131033" x="8374063" y="1476375"/>
          <p14:tracePt t="131041" x="8386763" y="1476375"/>
          <p14:tracePt t="131049" x="8399463" y="1501775"/>
          <p14:tracePt t="131058" x="8399463" y="1514475"/>
          <p14:tracePt t="131065" x="8424863" y="1539875"/>
          <p14:tracePt t="131073" x="8435975" y="1563688"/>
          <p14:tracePt t="131081" x="8435975" y="1589088"/>
          <p14:tracePt t="131090" x="8435975" y="1601788"/>
          <p14:tracePt t="131097" x="8435975" y="1627188"/>
          <p14:tracePt t="131105" x="8435975" y="1639888"/>
          <p14:tracePt t="131113" x="8435975" y="1663700"/>
          <p14:tracePt t="131121" x="8424863" y="1689100"/>
          <p14:tracePt t="131129" x="8412163" y="1701800"/>
          <p14:tracePt t="131137" x="8386763" y="1739900"/>
          <p14:tracePt t="131153" x="8361363" y="1765300"/>
          <p14:tracePt t="131161" x="8348663" y="1776413"/>
          <p14:tracePt t="131169" x="8335963" y="1789113"/>
          <p14:tracePt t="131177" x="8324850" y="1789113"/>
          <p14:tracePt t="131185" x="8299450" y="1814513"/>
          <p14:tracePt t="131193" x="8286750" y="1827213"/>
          <p14:tracePt t="131201" x="8274050" y="1852613"/>
          <p14:tracePt t="131210" x="8261350" y="1876425"/>
          <p14:tracePt t="131217" x="8235950" y="1889125"/>
          <p14:tracePt t="131226" x="8212138" y="1939925"/>
          <p14:tracePt t="131233" x="8186738" y="1952625"/>
          <p14:tracePt t="131242" x="8148638" y="1989138"/>
          <p14:tracePt t="131249" x="8123238" y="2001838"/>
          <p14:tracePt t="131258" x="8099425" y="2027238"/>
          <p14:tracePt t="131265" x="8048625" y="2039938"/>
          <p14:tracePt t="131273" x="8035925" y="2052638"/>
          <p14:tracePt t="131281" x="8023225" y="2065338"/>
          <p14:tracePt t="131290" x="7999413" y="2065338"/>
          <p14:tracePt t="131297" x="7986713" y="2089150"/>
          <p14:tracePt t="131305" x="7974013" y="2089150"/>
          <p14:tracePt t="131313" x="7961313" y="2101850"/>
          <p14:tracePt t="131321" x="7948613" y="2114550"/>
          <p14:tracePt t="131329" x="7935913" y="2127250"/>
          <p14:tracePt t="131345" x="7923213" y="2139950"/>
          <p14:tracePt t="131353" x="7910513" y="2139950"/>
          <p14:tracePt t="131361" x="7910513" y="2152650"/>
          <p14:tracePt t="131369" x="7897813" y="2165350"/>
          <p14:tracePt t="131377" x="7886700" y="2165350"/>
          <p14:tracePt t="131385" x="7861300" y="2178050"/>
          <p14:tracePt t="131393" x="7835900" y="2190750"/>
          <p14:tracePt t="131401" x="7797800" y="2201863"/>
          <p14:tracePt t="131410" x="7785100" y="2227263"/>
          <p14:tracePt t="131417" x="7761288" y="2239963"/>
          <p14:tracePt t="131426" x="7748588" y="2252663"/>
          <p14:tracePt t="131433" x="7735888" y="2265363"/>
          <p14:tracePt t="131443" x="7710488" y="2278063"/>
          <p14:tracePt t="131449" x="7697788" y="2303463"/>
          <p14:tracePt t="131459" x="7685088" y="2314575"/>
          <p14:tracePt t="131465" x="7673975" y="2339975"/>
          <p14:tracePt t="131473" x="7648575" y="2352675"/>
          <p14:tracePt t="131481" x="7623175" y="2378075"/>
          <p14:tracePt t="131490" x="7597775" y="2403475"/>
          <p14:tracePt t="131497" x="7548563" y="2414588"/>
          <p14:tracePt t="131505" x="7472363" y="2439988"/>
          <p14:tracePt t="131513" x="7385050" y="2465388"/>
          <p14:tracePt t="131521" x="7285038" y="2490788"/>
          <p14:tracePt t="131529" x="7185025" y="2503488"/>
          <p14:tracePt t="131537" x="7110413" y="2527300"/>
          <p14:tracePt t="131545" x="7046913" y="2527300"/>
          <p14:tracePt t="131553" x="7010400" y="2552700"/>
          <p14:tracePt t="131561" x="6985000" y="2565400"/>
          <p14:tracePt t="131569" x="6972300" y="2578100"/>
          <p14:tracePt t="131577" x="6959600" y="2578100"/>
          <p14:tracePt t="131585" x="6946900" y="2590800"/>
          <p14:tracePt t="131610" x="6934200" y="2590800"/>
          <p14:tracePt t="131617" x="6921500" y="2590800"/>
          <p14:tracePt t="131626" x="6910388" y="2590800"/>
          <p14:tracePt t="131633" x="6884988" y="2603500"/>
          <p14:tracePt t="131641" x="6834188" y="2627313"/>
          <p14:tracePt t="131649" x="6784975" y="2652713"/>
          <p14:tracePt t="131657" x="6734175" y="2678113"/>
          <p14:tracePt t="131665" x="6708775" y="2703513"/>
          <p14:tracePt t="131673" x="6672263" y="2728913"/>
          <p14:tracePt t="131681" x="6646863" y="2752725"/>
          <p14:tracePt t="131690" x="6621463" y="2765425"/>
          <p14:tracePt t="131697" x="6621463" y="2778125"/>
          <p14:tracePt t="131705" x="6608763" y="2790825"/>
          <p14:tracePt t="131713" x="6596063" y="2803525"/>
          <p14:tracePt t="131729" x="6572250" y="2828925"/>
          <p14:tracePt t="131745" x="6559550" y="2828925"/>
          <p14:tracePt t="131753" x="6534150" y="2840038"/>
          <p14:tracePt t="131761" x="6508750" y="2865438"/>
          <p14:tracePt t="131769" x="6472238" y="2890838"/>
          <p14:tracePt t="131777" x="6446838" y="2916238"/>
          <p14:tracePt t="131785" x="6396038" y="2928938"/>
          <p14:tracePt t="131793" x="6359525" y="2952750"/>
          <p14:tracePt t="131801" x="6321425" y="2978150"/>
          <p14:tracePt t="131810" x="6308725" y="2978150"/>
          <p14:tracePt t="131817" x="6270625" y="2990850"/>
          <p14:tracePt t="131826" x="6246813" y="3016250"/>
          <p14:tracePt t="131833" x="6234113" y="3016250"/>
          <p14:tracePt t="131841" x="6208713" y="3028950"/>
          <p14:tracePt t="131849" x="6208713" y="3041650"/>
          <p14:tracePt t="131858" x="6183313" y="3054350"/>
          <p14:tracePt t="131865" x="6157913" y="3065463"/>
          <p14:tracePt t="131873" x="6157913" y="3078163"/>
          <p14:tracePt t="131881" x="6146800" y="3090863"/>
          <p14:tracePt t="131891" x="6134100" y="3090863"/>
          <p14:tracePt t="131907" x="6121400" y="3103563"/>
          <p14:tracePt t="131913" x="6108700" y="3116263"/>
          <p14:tracePt t="131922" x="6108700" y="3128963"/>
          <p14:tracePt t="131929" x="6096000" y="3141663"/>
          <p14:tracePt t="131937" x="6083300" y="3165475"/>
          <p14:tracePt t="131945" x="6057900" y="3190875"/>
          <p14:tracePt t="131953" x="6045200" y="3216275"/>
          <p14:tracePt t="131961" x="6034088" y="3228975"/>
          <p14:tracePt t="131969" x="6021388" y="3241675"/>
          <p14:tracePt t="131977" x="6021388" y="3254375"/>
          <p14:tracePt t="131985" x="5995988" y="3278188"/>
          <p14:tracePt t="131993" x="5983288" y="3278188"/>
          <p14:tracePt t="132001" x="5983288" y="3290888"/>
          <p14:tracePt t="132010" x="5970588" y="3290888"/>
          <p14:tracePt t="132026" x="5970588" y="3303588"/>
          <p14:tracePt t="132033" x="5957888" y="3303588"/>
          <p14:tracePt t="132041" x="5945188" y="3328988"/>
          <p14:tracePt t="132049" x="5932488" y="3328988"/>
          <p14:tracePt t="132056" x="5932488" y="3341688"/>
          <p14:tracePt t="132065" x="5921375" y="3341688"/>
          <p14:tracePt t="132073" x="5908675" y="3354388"/>
          <p14:tracePt t="132081" x="5908675" y="3367088"/>
          <p14:tracePt t="132090" x="5895975" y="3378200"/>
          <p14:tracePt t="132097" x="5870575" y="3390900"/>
          <p14:tracePt t="132105" x="5857875" y="3416300"/>
          <p14:tracePt t="132113" x="5845175" y="3454400"/>
          <p14:tracePt t="132121" x="5821363" y="3479800"/>
          <p14:tracePt t="132129" x="5795963" y="3516313"/>
          <p14:tracePt t="132137" x="5770563" y="3567113"/>
          <p14:tracePt t="132145" x="5757863" y="3579813"/>
          <p14:tracePt t="132153" x="5732463" y="3616325"/>
          <p14:tracePt t="132161" x="5732463" y="3629025"/>
          <p14:tracePt t="132169" x="5719763" y="3629025"/>
          <p14:tracePt t="132177" x="5719763" y="3641725"/>
          <p14:tracePt t="132185" x="5708650" y="3654425"/>
          <p14:tracePt t="132201" x="5695950" y="3654425"/>
          <p14:tracePt t="132209" x="5695950" y="3667125"/>
          <p14:tracePt t="132226" x="5683250" y="3667125"/>
          <p14:tracePt t="132241" x="5657850" y="3679825"/>
          <p14:tracePt t="132249" x="5632450" y="3692525"/>
          <p14:tracePt t="132257" x="5619750" y="3692525"/>
          <p14:tracePt t="132265" x="5595938" y="3716338"/>
          <p14:tracePt t="132273" x="5570538" y="3716338"/>
          <p14:tracePt t="132281" x="5557838" y="3729038"/>
          <p14:tracePt t="132290" x="5545138" y="3754438"/>
          <p14:tracePt t="132297" x="5507038" y="3754438"/>
          <p14:tracePt t="132305" x="5495925" y="3767138"/>
          <p14:tracePt t="132313" x="5470525" y="3779838"/>
          <p14:tracePt t="132321" x="5432425" y="3792538"/>
          <p14:tracePt t="132329" x="5394325" y="3816350"/>
          <p14:tracePt t="132337" x="5345113" y="3841750"/>
          <p14:tracePt t="132345" x="5332413" y="3854450"/>
          <p14:tracePt t="132353" x="5319713" y="3867150"/>
          <p14:tracePt t="132361" x="5307013" y="3867150"/>
          <p14:tracePt t="132369" x="5294313" y="3879850"/>
          <p14:tracePt t="132377" x="5281613" y="3879850"/>
          <p14:tracePt t="132385" x="5270500" y="3879850"/>
          <p14:tracePt t="132393" x="5245100" y="3892550"/>
          <p14:tracePt t="132401" x="5232400" y="3905250"/>
          <p14:tracePt t="132410" x="5219700" y="3905250"/>
          <p14:tracePt t="132425" x="5207000" y="3929063"/>
          <p14:tracePt t="132433" x="5181600" y="3929063"/>
          <p14:tracePt t="132441" x="5170488" y="3929063"/>
          <p14:tracePt t="132449" x="5157788" y="3954463"/>
          <p14:tracePt t="132457" x="5132388" y="3967163"/>
          <p14:tracePt t="132465" x="5132388" y="3979863"/>
          <p14:tracePt t="132473" x="5106988" y="3992563"/>
          <p14:tracePt t="132481" x="5106988" y="4005263"/>
          <p14:tracePt t="132490" x="5094288" y="4005263"/>
          <p14:tracePt t="132497" x="5081588" y="4017963"/>
          <p14:tracePt t="132505" x="5068888" y="4017963"/>
          <p14:tracePt t="132513" x="5045075" y="4041775"/>
          <p14:tracePt t="132537" x="5032375" y="4041775"/>
          <p14:tracePt t="132545" x="5032375" y="4054475"/>
          <p14:tracePt t="132553" x="5019675" y="4054475"/>
          <p14:tracePt t="132561" x="5006975" y="4079875"/>
          <p14:tracePt t="132569" x="4981575" y="4079875"/>
          <p14:tracePt t="132577" x="4968875" y="4092575"/>
          <p14:tracePt t="132585" x="4945063" y="4105275"/>
          <p14:tracePt t="132593" x="4919663" y="4117975"/>
          <p14:tracePt t="132601" x="4894263" y="4117975"/>
          <p14:tracePt t="132610" x="4868863" y="4141788"/>
          <p14:tracePt t="132617" x="4856163" y="4141788"/>
          <p14:tracePt t="132626" x="4832350" y="4154488"/>
          <p14:tracePt t="132633" x="4806950" y="4167188"/>
          <p14:tracePt t="132641" x="4794250" y="4167188"/>
          <p14:tracePt t="132649" x="4768850" y="4179888"/>
          <p14:tracePt t="132659" x="4768850" y="4192588"/>
          <p14:tracePt t="132665" x="4743450" y="4205288"/>
          <p14:tracePt t="132673" x="4732338" y="4217988"/>
          <p14:tracePt t="132690" x="4719638" y="4230688"/>
          <p14:tracePt t="132705" x="4719638" y="4241800"/>
          <p14:tracePt t="132713" x="4706938" y="4241800"/>
          <p14:tracePt t="132721" x="4694238" y="4254500"/>
          <p14:tracePt t="132729" x="4694238" y="4267200"/>
          <p14:tracePt t="132753" x="4681538" y="4279900"/>
          <p14:tracePt t="132785" x="4681538" y="4292600"/>
          <p14:tracePt t="132793" x="4681538" y="4305300"/>
          <p14:tracePt t="132801" x="4668838" y="4305300"/>
          <p14:tracePt t="132810" x="4668838" y="4318000"/>
          <p14:tracePt t="132817" x="4656138" y="4318000"/>
          <p14:tracePt t="132833" x="4643438" y="4330700"/>
          <p14:tracePt t="132849" x="4630738" y="4341813"/>
          <p14:tracePt t="132858" x="4630738" y="4354513"/>
          <p14:tracePt t="132874" x="4619625" y="4367213"/>
          <p14:tracePt t="132881" x="4606925" y="4367213"/>
          <p14:tracePt t="132890" x="4594225" y="4379913"/>
          <p14:tracePt t="132907" x="4556125" y="4405313"/>
          <p14:tracePt t="132913" x="4556125" y="4418013"/>
          <p14:tracePt t="132929" x="4543425" y="4418013"/>
          <p14:tracePt t="132953" x="4543425" y="4430713"/>
          <p14:tracePt t="133009" x="4556125" y="4430713"/>
          <p14:tracePt t="133027" x="4568825" y="4430713"/>
          <p14:tracePt t="133089" x="4543425" y="4443413"/>
          <p14:tracePt t="133097" x="4443413" y="4467225"/>
          <p14:tracePt t="133105" x="4281488" y="4530725"/>
          <p14:tracePt t="133113" x="4168775" y="4567238"/>
          <p14:tracePt t="133121" x="4030663" y="4643438"/>
          <p14:tracePt t="133129" x="3930650" y="4692650"/>
          <p14:tracePt t="133137" x="3867150" y="4756150"/>
          <p14:tracePt t="133145" x="3830638" y="4805363"/>
          <p14:tracePt t="133153" x="3817938" y="4879975"/>
          <p14:tracePt t="133161" x="3817938" y="4943475"/>
          <p14:tracePt t="133169" x="3817938" y="5005388"/>
          <p14:tracePt t="133177" x="3817938" y="5068888"/>
          <p14:tracePt t="133185" x="3856038" y="5168900"/>
          <p14:tracePt t="133193" x="3943350" y="5256213"/>
          <p14:tracePt t="133201" x="4043363" y="5305425"/>
          <p14:tracePt t="133210" x="4105275" y="5318125"/>
          <p14:tracePt t="133217" x="4181475" y="5318125"/>
          <p14:tracePt t="133226" x="4217988" y="5318125"/>
          <p14:tracePt t="133233" x="4230688" y="5318125"/>
          <p14:tracePt t="133241" x="4243388" y="5281613"/>
          <p14:tracePt t="133249" x="4243388" y="5218113"/>
          <p14:tracePt t="133257" x="4243388" y="5156200"/>
          <p14:tracePt t="133265" x="4192588" y="5068888"/>
          <p14:tracePt t="133273" x="4117975" y="4992688"/>
          <p14:tracePt t="133281" x="4043363" y="4918075"/>
          <p14:tracePt t="133290" x="3956050" y="4868863"/>
          <p14:tracePt t="133297" x="3892550" y="4830763"/>
          <p14:tracePt t="133305" x="3856038" y="4818063"/>
          <p14:tracePt t="133313" x="3830638" y="4818063"/>
          <p14:tracePt t="133321" x="3792538" y="4856163"/>
          <p14:tracePt t="133329" x="3743325" y="4943475"/>
          <p14:tracePt t="133337" x="3654425" y="5068888"/>
          <p14:tracePt t="133345" x="3605213" y="5205413"/>
          <p14:tracePt t="133353" x="3567113" y="5318125"/>
          <p14:tracePt t="133361" x="3554413" y="5381625"/>
          <p14:tracePt t="133369" x="3554413" y="5418138"/>
          <p14:tracePt t="133377" x="3554413" y="5430838"/>
          <p14:tracePt t="133385" x="3579813" y="5456238"/>
          <p14:tracePt t="133394" x="3617913" y="5456238"/>
          <p14:tracePt t="133401" x="3692525" y="5443538"/>
          <p14:tracePt t="133410" x="3756025" y="5394325"/>
          <p14:tracePt t="133417" x="3805238" y="5356225"/>
          <p14:tracePt t="133426" x="3805238" y="5318125"/>
          <p14:tracePt t="133433" x="3805238" y="5281613"/>
          <p14:tracePt t="133441" x="3805238" y="5230813"/>
          <p14:tracePt t="133449" x="3767138" y="5194300"/>
          <p14:tracePt t="133457" x="3730625" y="5194300"/>
          <p14:tracePt t="133465" x="3705225" y="5194300"/>
          <p14:tracePt t="133473" x="3679825" y="5194300"/>
          <p14:tracePt t="133481" x="3643313" y="5243513"/>
          <p14:tracePt t="133490" x="3643313" y="5318125"/>
          <p14:tracePt t="133497" x="3643313" y="5394325"/>
          <p14:tracePt t="133505" x="3667125" y="5494338"/>
          <p14:tracePt t="133513" x="3779838" y="5530850"/>
          <p14:tracePt t="133521" x="3956050" y="5543550"/>
          <p14:tracePt t="133529" x="4143375" y="5568950"/>
          <p14:tracePt t="133537" x="4318000" y="5568950"/>
          <p14:tracePt t="133545" x="4443413" y="5556250"/>
          <p14:tracePt t="133553" x="4518025" y="5507038"/>
          <p14:tracePt t="133561" x="4543425" y="5468938"/>
          <p14:tracePt t="133569" x="4543425" y="5430838"/>
          <p14:tracePt t="133577" x="4556125" y="5381625"/>
          <p14:tracePt t="133585" x="4556125" y="5343525"/>
          <p14:tracePt t="133593" x="4543425" y="5294313"/>
          <p14:tracePt t="133601" x="4518025" y="5294313"/>
          <p14:tracePt t="133610" x="4506913" y="5294313"/>
          <p14:tracePt t="133617" x="4468813" y="5294313"/>
          <p14:tracePt t="133626" x="4418013" y="5343525"/>
          <p14:tracePt t="133633" x="4381500" y="5381625"/>
          <p14:tracePt t="133643" x="4343400" y="5443538"/>
          <p14:tracePt t="133649" x="4330700" y="5481638"/>
          <p14:tracePt t="133657" x="4330700" y="5507038"/>
          <p14:tracePt t="133665" x="4330700" y="5518150"/>
          <p14:tracePt t="133681" x="4343400" y="5518150"/>
          <p14:tracePt t="133690" x="4418013" y="5518150"/>
          <p14:tracePt t="133697" x="4481513" y="5518150"/>
          <p14:tracePt t="133705" x="4506913" y="5507038"/>
          <p14:tracePt t="133713" x="4530725" y="5494338"/>
          <p14:tracePt t="133722" x="4543425" y="5468938"/>
          <p14:tracePt t="133729" x="4543425" y="5456238"/>
          <p14:tracePt t="133737" x="4530725" y="5430838"/>
          <p14:tracePt t="133745" x="4494213" y="5430838"/>
          <p14:tracePt t="133753" x="4456113" y="5430838"/>
          <p14:tracePt t="133761" x="4418013" y="5443538"/>
          <p14:tracePt t="133769" x="4343400" y="5507038"/>
          <p14:tracePt t="133777" x="4305300" y="5556250"/>
          <p14:tracePt t="133785" x="4268788" y="5607050"/>
          <p14:tracePt t="133793" x="4256088" y="5656263"/>
          <p14:tracePt t="133801" x="4256088" y="5681663"/>
          <p14:tracePt t="133827" x="4268788" y="5694363"/>
          <p14:tracePt t="133833" x="4356100" y="5694363"/>
          <p14:tracePt t="133841" x="4430713" y="5681663"/>
          <p14:tracePt t="133849" x="4506913" y="5643563"/>
          <p14:tracePt t="133857" x="4543425" y="5607050"/>
          <p14:tracePt t="133865" x="4556125" y="5568950"/>
          <p14:tracePt t="133873" x="4556125" y="5518150"/>
          <p14:tracePt t="133881" x="4556125" y="5468938"/>
          <p14:tracePt t="133891" x="4556125" y="5430838"/>
          <p14:tracePt t="133897" x="4543425" y="5407025"/>
          <p14:tracePt t="133905" x="4468813" y="5407025"/>
          <p14:tracePt t="133913" x="4418013" y="5407025"/>
          <p14:tracePt t="133921" x="4330700" y="5430838"/>
          <p14:tracePt t="133929" x="4268788" y="5494338"/>
          <p14:tracePt t="133937" x="4181475" y="5568950"/>
          <p14:tracePt t="133945" x="4130675" y="5630863"/>
          <p14:tracePt t="133953" x="4105275" y="5656263"/>
          <p14:tracePt t="133961" x="4105275" y="5681663"/>
          <p14:tracePt t="133977" x="4156075" y="5694363"/>
          <p14:tracePt t="133985" x="4256088" y="5694363"/>
          <p14:tracePt t="133994" x="4356100" y="5694363"/>
          <p14:tracePt t="134001" x="4430713" y="5694363"/>
          <p14:tracePt t="134010" x="4506913" y="5656263"/>
          <p14:tracePt t="134017" x="4543425" y="5630863"/>
          <p14:tracePt t="134026" x="4543425" y="5607050"/>
          <p14:tracePt t="134033" x="4543425" y="5581650"/>
          <p14:tracePt t="134041" x="4543425" y="5543550"/>
          <p14:tracePt t="134049" x="4543425" y="5518150"/>
          <p14:tracePt t="134057" x="4530725" y="5507038"/>
          <p14:tracePt t="134065" x="4506913" y="5507038"/>
          <p14:tracePt t="134073" x="4468813" y="5507038"/>
          <p14:tracePt t="134081" x="4430713" y="5518150"/>
          <p14:tracePt t="134091" x="4406900" y="5556250"/>
          <p14:tracePt t="134097" x="4368800" y="5581650"/>
          <p14:tracePt t="134105" x="4343400" y="5607050"/>
          <p14:tracePt t="134113" x="4343400" y="5619750"/>
          <p14:tracePt t="134137" x="4343400" y="5630863"/>
          <p14:tracePt t="134145" x="4356100" y="5643563"/>
          <p14:tracePt t="134153" x="4381500" y="5643563"/>
          <p14:tracePt t="134161" x="4394200" y="5643563"/>
          <p14:tracePt t="134177" x="4406900" y="5643563"/>
          <p14:tracePt t="134185" x="4418013" y="5630863"/>
          <p14:tracePt t="134201" x="4418013" y="5619750"/>
          <p14:tracePt t="134210" x="4406900" y="5607050"/>
          <p14:tracePt t="134217" x="4394200" y="5581650"/>
          <p14:tracePt t="134226" x="4368800" y="5568950"/>
          <p14:tracePt t="134233" x="4318000" y="5543550"/>
          <p14:tracePt t="134241" x="4294188" y="5530850"/>
          <p14:tracePt t="134249" x="4256088" y="5507038"/>
          <p14:tracePt t="134257" x="4205288" y="5481638"/>
          <p14:tracePt t="134265" x="4192588" y="5456238"/>
          <p14:tracePt t="134273" x="4168775" y="5430838"/>
          <p14:tracePt t="134281" x="4130675" y="5407025"/>
          <p14:tracePt t="134290" x="4117975" y="5394325"/>
          <p14:tracePt t="134297" x="4092575" y="5394325"/>
          <p14:tracePt t="134305" x="4081463" y="5394325"/>
          <p14:tracePt t="134313" x="4056063" y="5394325"/>
          <p14:tracePt t="134321" x="4030663" y="5394325"/>
          <p14:tracePt t="134329" x="4017963" y="5394325"/>
          <p14:tracePt t="134337" x="3992563" y="5394325"/>
          <p14:tracePt t="134345" x="3979863" y="5394325"/>
          <p14:tracePt t="134353" x="3968750" y="5418138"/>
          <p14:tracePt t="134361" x="3956050" y="5418138"/>
          <p14:tracePt t="134369" x="3930650" y="5443538"/>
          <p14:tracePt t="134385" x="3930650" y="5456238"/>
          <p14:tracePt t="134394" x="3930650" y="5481638"/>
          <p14:tracePt t="134401" x="3930650" y="5507038"/>
          <p14:tracePt t="134410" x="3930650" y="5530850"/>
          <p14:tracePt t="134417" x="3930650" y="5556250"/>
          <p14:tracePt t="134426" x="3905250" y="5619750"/>
          <p14:tracePt t="134433" x="3905250" y="5643563"/>
          <p14:tracePt t="134441" x="3892550" y="5668963"/>
          <p14:tracePt t="134450" x="3892550" y="5694363"/>
          <p14:tracePt t="134457" x="3892550" y="5707063"/>
          <p14:tracePt t="134473" x="3892550" y="5719763"/>
          <p14:tracePt t="134481" x="3892550" y="5732463"/>
          <p14:tracePt t="134490" x="3905250" y="5732463"/>
          <p14:tracePt t="134497" x="3917950" y="5743575"/>
          <p14:tracePt t="134505" x="3956050" y="5768975"/>
          <p14:tracePt t="134513" x="3979863" y="5794375"/>
          <p14:tracePt t="134521" x="3992563" y="5794375"/>
          <p14:tracePt t="134529" x="4017963" y="5819775"/>
          <p14:tracePt t="134537" x="4043363" y="5832475"/>
          <p14:tracePt t="134545" x="4068763" y="5856288"/>
          <p14:tracePt t="134553" x="4081463" y="5868988"/>
          <p14:tracePt t="134561" x="4105275" y="5881688"/>
          <p14:tracePt t="134569" x="4117975" y="5894388"/>
          <p14:tracePt t="134577" x="4143375" y="5894388"/>
          <p14:tracePt t="134585" x="4156075" y="5894388"/>
          <p14:tracePt t="134594" x="4168775" y="5907088"/>
          <p14:tracePt t="134601" x="4181475" y="5919788"/>
          <p14:tracePt t="134633" x="4192588" y="5919788"/>
          <p14:tracePt t="134697" x="4205288" y="5919788"/>
          <p14:tracePt t="134705" x="4217988" y="5932488"/>
          <p14:tracePt t="134721" x="4230688" y="5945188"/>
          <p14:tracePt t="134729" x="4256088" y="5956300"/>
          <p14:tracePt t="134737" x="4268788" y="5981700"/>
          <p14:tracePt t="134745" x="4294188" y="5981700"/>
          <p14:tracePt t="134753" x="4330700" y="6007100"/>
          <p14:tracePt t="134761" x="4356100" y="6019800"/>
          <p14:tracePt t="134769" x="4381500" y="6019800"/>
          <p14:tracePt t="134777" x="4406900" y="6019800"/>
          <p14:tracePt t="134785" x="4443413" y="6019800"/>
          <p14:tracePt t="134793" x="4468813" y="6032500"/>
          <p14:tracePt t="134801" x="4506913" y="6056313"/>
          <p14:tracePt t="134810" x="4543425" y="6056313"/>
          <p14:tracePt t="134817" x="4594225" y="6056313"/>
          <p14:tracePt t="134826" x="4643438" y="6056313"/>
          <p14:tracePt t="134833" x="4681538" y="6069013"/>
          <p14:tracePt t="134841" x="4706938" y="6069013"/>
          <p14:tracePt t="134849" x="4719638" y="6069013"/>
          <p14:tracePt t="134857" x="4732338" y="6069013"/>
          <p14:tracePt t="134874" x="4743450" y="6069013"/>
          <p14:tracePt t="134890" x="4756150" y="6069013"/>
          <p14:tracePt t="134907" x="4806950" y="6069013"/>
          <p14:tracePt t="134913" x="4843463" y="6069013"/>
          <p14:tracePt t="134921" x="4881563" y="6069013"/>
          <p14:tracePt t="134929" x="4906963" y="6081713"/>
          <p14:tracePt t="134937" x="4932363" y="6094413"/>
          <p14:tracePt t="134945" x="4981575" y="6094413"/>
          <p14:tracePt t="134953" x="5032375" y="6094413"/>
          <p14:tracePt t="134961" x="5057775" y="6094413"/>
          <p14:tracePt t="134969" x="5068888" y="6107113"/>
          <p14:tracePt t="134977" x="5081588" y="6119813"/>
          <p14:tracePt t="134985" x="5145088" y="6132513"/>
          <p14:tracePt t="134994" x="5194300" y="6145213"/>
          <p14:tracePt t="135001" x="5245100" y="6157913"/>
          <p14:tracePt t="135010" x="5307013" y="6181725"/>
          <p14:tracePt t="135017" x="5332413" y="6194425"/>
          <p14:tracePt t="135026" x="5370513" y="6194425"/>
          <p14:tracePt t="135033" x="5419725" y="6194425"/>
          <p14:tracePt t="135041" x="5445125" y="6194425"/>
          <p14:tracePt t="135049" x="5470525" y="6194425"/>
          <p14:tracePt t="135057" x="5483225" y="6194425"/>
          <p14:tracePt t="135065" x="5495925" y="6194425"/>
          <p14:tracePt t="135081" x="5507038" y="6194425"/>
          <p14:tracePt t="135090" x="5519738" y="6194425"/>
          <p14:tracePt t="135097" x="5532438" y="6194425"/>
          <p14:tracePt t="135113" x="5545138" y="6194425"/>
          <p14:tracePt t="135121" x="5557838" y="6194425"/>
          <p14:tracePt t="135129" x="5570538" y="6194425"/>
          <p14:tracePt t="135137" x="5583238" y="6194425"/>
          <p14:tracePt t="135145" x="5619750" y="6194425"/>
          <p14:tracePt t="135153" x="5657850" y="6194425"/>
          <p14:tracePt t="135161" x="5695950" y="6194425"/>
          <p14:tracePt t="135169" x="5708650" y="6194425"/>
          <p14:tracePt t="135177" x="5719763" y="6194425"/>
          <p14:tracePt t="135185" x="5745163" y="6207125"/>
          <p14:tracePt t="135193" x="5783263" y="6219825"/>
          <p14:tracePt t="135201" x="5808663" y="6232525"/>
          <p14:tracePt t="135210" x="5883275" y="6232525"/>
          <p14:tracePt t="135217" x="5932488" y="6232525"/>
          <p14:tracePt t="135226" x="5970588" y="6232525"/>
          <p14:tracePt t="135233" x="6008688" y="6232525"/>
          <p14:tracePt t="135241" x="6045200" y="6232525"/>
          <p14:tracePt t="135249" x="6083300" y="6232525"/>
          <p14:tracePt t="135257" x="6108700" y="6232525"/>
          <p14:tracePt t="135265" x="6134100" y="6232525"/>
          <p14:tracePt t="135274" x="6146800" y="6232525"/>
          <p14:tracePt t="135290" x="6157913" y="6232525"/>
          <p14:tracePt t="135297" x="6170613" y="6232525"/>
          <p14:tracePt t="135305" x="6183313" y="6232525"/>
          <p14:tracePt t="135313" x="6208713" y="6232525"/>
          <p14:tracePt t="135321" x="6234113" y="6232525"/>
          <p14:tracePt t="135329" x="6259513" y="6245225"/>
          <p14:tracePt t="135337" x="6283325" y="6245225"/>
          <p14:tracePt t="135345" x="6334125" y="6257925"/>
          <p14:tracePt t="135353" x="6370638" y="6257925"/>
          <p14:tracePt t="135361" x="6446838" y="6269038"/>
          <p14:tracePt t="135369" x="6472238" y="6269038"/>
          <p14:tracePt t="135377" x="6496050" y="6269038"/>
          <p14:tracePt t="135385" x="6508750" y="6281738"/>
          <p14:tracePt t="135393" x="6534150" y="6281738"/>
          <p14:tracePt t="135401" x="6559550" y="6281738"/>
          <p14:tracePt t="135417" x="6584950" y="6281738"/>
          <p14:tracePt t="135426" x="6608763" y="6294438"/>
          <p14:tracePt t="135433" x="6621463" y="6294438"/>
          <p14:tracePt t="135441" x="6672263" y="6307138"/>
          <p14:tracePt t="135449" x="6734175" y="6332538"/>
          <p14:tracePt t="135457" x="6772275" y="6332538"/>
          <p14:tracePt t="135466" x="6821488" y="6332538"/>
          <p14:tracePt t="135473" x="6872288" y="6332538"/>
          <p14:tracePt t="135481" x="6910388" y="6345238"/>
          <p14:tracePt t="135490" x="6946900" y="6345238"/>
          <p14:tracePt t="135497" x="6985000" y="6345238"/>
          <p14:tracePt t="135505" x="7021513" y="6345238"/>
          <p14:tracePt t="135513" x="7046913" y="6357938"/>
          <p14:tracePt t="135521" x="7072313" y="6357938"/>
          <p14:tracePt t="135530" x="7097713" y="6357938"/>
          <p14:tracePt t="135537" x="7146925" y="6357938"/>
          <p14:tracePt t="135545" x="7210425" y="6357938"/>
          <p14:tracePt t="135553" x="7235825" y="6357938"/>
          <p14:tracePt t="135561" x="7259638" y="6370638"/>
          <p14:tracePt t="135569" x="7272338" y="6370638"/>
          <p14:tracePt t="135577" x="7285038" y="6370638"/>
          <p14:tracePt t="135609" x="7285038" y="6381750"/>
          <p14:tracePt t="135642" x="7310438" y="6394450"/>
          <p14:tracePt t="135649" x="7359650" y="6419850"/>
          <p14:tracePt t="135657" x="7397750" y="6419850"/>
          <p14:tracePt t="135665" x="7448550" y="6419850"/>
          <p14:tracePt t="135674" x="7497763" y="6432550"/>
          <p14:tracePt t="135681" x="7572375" y="6457950"/>
          <p14:tracePt t="135690" x="7610475" y="6470650"/>
          <p14:tracePt t="135697" x="7661275" y="6494463"/>
          <p14:tracePt t="135705" x="7710488" y="6494463"/>
          <p14:tracePt t="135713" x="7761288" y="6507163"/>
          <p14:tracePt t="135721" x="7823200" y="6507163"/>
          <p14:tracePt t="135729" x="7874000" y="6507163"/>
          <p14:tracePt t="135737" x="7948613" y="6507163"/>
          <p14:tracePt t="135745" x="7999413" y="6507163"/>
          <p14:tracePt t="135753" x="8035925" y="6507163"/>
          <p14:tracePt t="135761" x="8099425" y="6507163"/>
          <p14:tracePt t="135769" x="8174038" y="6507163"/>
          <p14:tracePt t="135777" x="8248650" y="6507163"/>
          <p14:tracePt t="135785" x="8335963" y="6507163"/>
          <p14:tracePt t="135793" x="8386763" y="6507163"/>
          <p14:tracePt t="135801" x="8435975" y="6507163"/>
          <p14:tracePt t="135809" x="8499475" y="6507163"/>
          <p14:tracePt t="135817" x="8574088" y="6507163"/>
          <p14:tracePt t="135826" x="8624888" y="6507163"/>
          <p14:tracePt t="135833" x="8699500" y="6519863"/>
          <p14:tracePt t="135841" x="8774113" y="6519863"/>
          <p14:tracePt t="135849" x="8850313" y="6532563"/>
          <p14:tracePt t="135858" x="8950325" y="6545263"/>
          <p14:tracePt t="135865" x="9075738" y="6557963"/>
          <p14:tracePt t="135873" x="9224963" y="6583363"/>
          <p14:tracePt t="135881" x="9388475" y="6594475"/>
          <p14:tracePt t="135890" x="9550400" y="6594475"/>
          <p14:tracePt t="135897" x="9688513" y="6594475"/>
          <p14:tracePt t="135907" x="9801225" y="6607175"/>
          <p14:tracePt t="135913" x="9901238" y="6607175"/>
          <p14:tracePt t="135921" x="9988550" y="6607175"/>
          <p14:tracePt t="135929" x="10039350" y="6607175"/>
          <p14:tracePt t="135937" x="10064750" y="6607175"/>
          <p14:tracePt t="135945" x="10075863" y="6607175"/>
          <p14:tracePt t="135994" x="10101263" y="6583363"/>
          <p14:tracePt t="136001" x="10126663" y="6583363"/>
          <p14:tracePt t="136010" x="10152063" y="6583363"/>
          <p14:tracePt t="136017" x="10188575" y="6570663"/>
          <p14:tracePt t="136025" x="10213975" y="6570663"/>
          <p14:tracePt t="136033" x="10264775" y="6570663"/>
          <p14:tracePt t="136041" x="10313988" y="6570663"/>
          <p14:tracePt t="136049" x="10352088" y="6570663"/>
          <p14:tracePt t="136057" x="10401300" y="6570663"/>
          <p14:tracePt t="136065" x="10452100" y="6570663"/>
          <p14:tracePt t="136074" x="10514013" y="6570663"/>
          <p14:tracePt t="136081" x="10552113" y="6570663"/>
          <p14:tracePt t="136091" x="10614025" y="6570663"/>
          <p14:tracePt t="136097" x="10677525" y="6570663"/>
          <p14:tracePt t="136105" x="10715625" y="6570663"/>
          <p14:tracePt t="136113" x="10764838" y="6570663"/>
          <p14:tracePt t="136121" x="10802938" y="6545263"/>
          <p14:tracePt t="136129" x="10852150" y="6519863"/>
          <p14:tracePt t="136137" x="10864850" y="6507163"/>
          <p14:tracePt t="136145" x="10877550" y="6494463"/>
          <p14:tracePt t="136153" x="10877550" y="6483350"/>
          <p14:tracePt t="136161" x="10877550" y="6470650"/>
          <p14:tracePt t="136169" x="10877550" y="6457950"/>
          <p14:tracePt t="136177" x="10877550" y="6432550"/>
          <p14:tracePt t="136185" x="10877550" y="6407150"/>
          <p14:tracePt t="136193" x="10877550" y="6381750"/>
          <p14:tracePt t="136201" x="10877550" y="6357938"/>
          <p14:tracePt t="136210" x="10902950" y="6345238"/>
          <p14:tracePt t="136217" x="10902950" y="6319838"/>
          <p14:tracePt t="136226" x="10902950" y="6307138"/>
          <p14:tracePt t="136233" x="10915650" y="6294438"/>
          <p14:tracePt t="136249" x="10915650" y="6281738"/>
          <p14:tracePt t="136265" x="10915650" y="6269038"/>
          <p14:tracePt t="136273" x="10890250" y="6245225"/>
          <p14:tracePt t="136281" x="10790238" y="6232525"/>
          <p14:tracePt t="136290" x="10652125" y="6181725"/>
          <p14:tracePt t="136297" x="10552113" y="6145213"/>
          <p14:tracePt t="136305" x="10464800" y="6119813"/>
          <p14:tracePt t="136313" x="10364788" y="6081713"/>
          <p14:tracePt t="136321" x="10277475" y="6056313"/>
          <p14:tracePt t="136329" x="10177463" y="6032500"/>
          <p14:tracePt t="136337" x="10039350" y="6019800"/>
          <p14:tracePt t="136345" x="9939338" y="6007100"/>
          <p14:tracePt t="136353" x="9839325" y="5994400"/>
          <p14:tracePt t="136361" x="9750425" y="5994400"/>
          <p14:tracePt t="136369" x="9688513" y="5994400"/>
          <p14:tracePt t="136377" x="9637713" y="5994400"/>
          <p14:tracePt t="136385" x="9563100" y="6007100"/>
          <p14:tracePt t="136393" x="9525000" y="6019800"/>
          <p14:tracePt t="136401" x="9488488" y="6032500"/>
          <p14:tracePt t="136410" x="9424988" y="6056313"/>
          <p14:tracePt t="136417" x="9375775" y="6069013"/>
          <p14:tracePt t="136426" x="9312275" y="6081713"/>
          <p14:tracePt t="136433" x="9250363" y="6107113"/>
          <p14:tracePt t="136443" x="9175750" y="6119813"/>
          <p14:tracePt t="136449" x="9088438" y="6119813"/>
          <p14:tracePt t="136458" x="9024938" y="6119813"/>
          <p14:tracePt t="136465" x="8975725" y="6132513"/>
          <p14:tracePt t="136474" x="8912225" y="6145213"/>
          <p14:tracePt t="136481" x="8863013" y="6145213"/>
          <p14:tracePt t="136490" x="8799513" y="6157913"/>
          <p14:tracePt t="136497" x="8774113" y="6169025"/>
          <p14:tracePt t="136505" x="8712200" y="6207125"/>
          <p14:tracePt t="136513" x="8699500" y="6219825"/>
          <p14:tracePt t="136521" x="8674100" y="6245225"/>
          <p14:tracePt t="136529" x="8674100" y="6257925"/>
          <p14:tracePt t="136537" x="8674100" y="6294438"/>
          <p14:tracePt t="136545" x="8674100" y="6319838"/>
          <p14:tracePt t="136553" x="8674100" y="6357938"/>
          <p14:tracePt t="136561" x="8686800" y="6394450"/>
          <p14:tracePt t="136569" x="8724900" y="6445250"/>
          <p14:tracePt t="136577" x="8763000" y="6494463"/>
          <p14:tracePt t="136585" x="8812213" y="6557963"/>
          <p14:tracePt t="136593" x="8863013" y="6607175"/>
          <p14:tracePt t="136601" x="8924925" y="6645275"/>
          <p14:tracePt t="136610" x="8999538" y="6683375"/>
          <p14:tracePt t="136617" x="9063038" y="6707188"/>
          <p14:tracePt t="136627" x="9099550" y="6719888"/>
          <p14:tracePt t="136633" x="9163050" y="6732588"/>
          <p14:tracePt t="136641" x="9212263" y="6732588"/>
          <p14:tracePt t="136649" x="9263063" y="6745288"/>
          <p14:tracePt t="136658" x="9350375" y="6745288"/>
          <p14:tracePt t="136665" x="9437688" y="6770688"/>
          <p14:tracePt t="136673" x="9550400" y="6783388"/>
          <p14:tracePt t="136681" x="9675813" y="6796088"/>
          <p14:tracePt t="136690" x="9775825" y="6807200"/>
          <p14:tracePt t="136697" x="9875838" y="6807200"/>
          <p14:tracePt t="136705" x="9939338" y="6807200"/>
          <p14:tracePt t="136713" x="10013950" y="6807200"/>
          <p14:tracePt t="136721" x="10026650" y="6807200"/>
          <p14:tracePt t="136729" x="10039350" y="6807200"/>
          <p14:tracePt t="136737" x="10052050" y="6807200"/>
          <p14:tracePt t="136753" x="10052050" y="6796088"/>
          <p14:tracePt t="136761" x="10052050" y="6770688"/>
          <p14:tracePt t="136769" x="10052050" y="6757988"/>
          <p14:tracePt t="136777" x="10052050" y="6745288"/>
          <p14:tracePt t="136785" x="10052050" y="6719888"/>
          <p14:tracePt t="136793" x="10088563" y="6707188"/>
          <p14:tracePt t="136801" x="10226675" y="6707188"/>
          <p14:tracePt t="136810" x="10352088" y="6696075"/>
          <p14:tracePt t="136817" x="10452100" y="6683375"/>
          <p14:tracePt t="136826" x="10514013" y="6670675"/>
          <p14:tracePt t="136833" x="10590213" y="6645275"/>
          <p14:tracePt t="136842" x="10639425" y="6632575"/>
          <p14:tracePt t="136849" x="10664825" y="6607175"/>
          <p14:tracePt t="136858" x="10702925" y="6594475"/>
          <p14:tracePt t="136865" x="10715625" y="6570663"/>
          <p14:tracePt t="136873" x="10739438" y="6545263"/>
          <p14:tracePt t="136881" x="10764838" y="6519863"/>
          <p14:tracePt t="136890" x="10764838" y="6507163"/>
          <p14:tracePt t="136897" x="10764838" y="6457950"/>
          <p14:tracePt t="136907" x="10764838" y="6432550"/>
          <p14:tracePt t="136913" x="10777538" y="6357938"/>
          <p14:tracePt t="136921" x="10777538" y="6332538"/>
          <p14:tracePt t="136929" x="10777538" y="6307138"/>
          <p14:tracePt t="136937" x="10777538" y="6281738"/>
          <p14:tracePt t="136945" x="10777538" y="6257925"/>
          <p14:tracePt t="136953" x="10777538" y="6232525"/>
          <p14:tracePt t="136961" x="10777538" y="6207125"/>
          <p14:tracePt t="136969" x="10777538" y="6194425"/>
          <p14:tracePt t="136977" x="10777538" y="6181725"/>
          <p14:tracePt t="136994" x="10777538" y="6157913"/>
          <p14:tracePt t="137001" x="10777538" y="6145213"/>
          <p14:tracePt t="137010" x="10777538" y="6132513"/>
          <p14:tracePt t="137017" x="10739438" y="6094413"/>
          <p14:tracePt t="137026" x="10702925" y="6081713"/>
          <p14:tracePt t="137033" x="10602913" y="6069013"/>
          <p14:tracePt t="137042" x="10464800" y="6056313"/>
          <p14:tracePt t="137049" x="10313988" y="6019800"/>
          <p14:tracePt t="137057" x="10152063" y="6007100"/>
          <p14:tracePt t="137065" x="10039350" y="5994400"/>
          <p14:tracePt t="137073" x="9963150" y="5981700"/>
          <p14:tracePt t="137081" x="9888538" y="5981700"/>
          <p14:tracePt t="137091" x="9852025" y="5981700"/>
          <p14:tracePt t="137097" x="9813925" y="5981700"/>
          <p14:tracePt t="137105" x="9788525" y="5981700"/>
          <p14:tracePt t="137113" x="9775825" y="5981700"/>
          <p14:tracePt t="137121" x="9750425" y="5981700"/>
          <p14:tracePt t="137129" x="9701213" y="5994400"/>
          <p14:tracePt t="137137" x="9650413" y="6007100"/>
          <p14:tracePt t="137145" x="9601200" y="6032500"/>
          <p14:tracePt t="137153" x="9525000" y="6069013"/>
          <p14:tracePt t="137161" x="9463088" y="6081713"/>
          <p14:tracePt t="137169" x="9388475" y="6119813"/>
          <p14:tracePt t="137177" x="9350375" y="6157913"/>
          <p14:tracePt t="137185" x="9288463" y="6207125"/>
          <p14:tracePt t="137193" x="9237663" y="6232525"/>
          <p14:tracePt t="137201" x="9199563" y="6281738"/>
          <p14:tracePt t="137210" x="9175750" y="6294438"/>
          <p14:tracePt t="137217" x="9175750" y="6319838"/>
          <p14:tracePt t="137226" x="9163050" y="6357938"/>
          <p14:tracePt t="137233" x="9163050" y="6381750"/>
          <p14:tracePt t="137241" x="9163050" y="6419850"/>
          <p14:tracePt t="137249" x="9163050" y="6457950"/>
          <p14:tracePt t="137258" x="9163050" y="6507163"/>
          <p14:tracePt t="137265" x="9188450" y="6532563"/>
          <p14:tracePt t="137273" x="9263063" y="6570663"/>
          <p14:tracePt t="137281" x="9337675" y="6594475"/>
          <p14:tracePt t="137290" x="9413875" y="6619875"/>
          <p14:tracePt t="137298" x="9513888" y="6645275"/>
          <p14:tracePt t="137305" x="9613900" y="6670675"/>
          <p14:tracePt t="137313" x="9739313" y="6683375"/>
          <p14:tracePt t="137321" x="9888538" y="6696075"/>
          <p14:tracePt t="137329" x="10039350" y="6719888"/>
          <p14:tracePt t="137337" x="10188575" y="6745288"/>
          <p14:tracePt t="137345" x="10377488" y="6770688"/>
          <p14:tracePt t="137353" x="10577513" y="6770688"/>
          <p14:tracePt t="137361" x="10764838" y="6783388"/>
          <p14:tracePt t="137369" x="10928350" y="6783388"/>
          <p14:tracePt t="137377" x="11015663" y="6783388"/>
          <p14:tracePt t="137385" x="11041063" y="6783388"/>
          <p14:tracePt t="137394" x="11064875" y="6783388"/>
          <p14:tracePt t="137401" x="11064875" y="6757988"/>
          <p14:tracePt t="137410" x="11064875" y="6745288"/>
          <p14:tracePt t="137426" x="11064875" y="6719888"/>
          <p14:tracePt t="137433" x="11052175" y="6707188"/>
          <p14:tracePt t="137441" x="11052175" y="6696075"/>
          <p14:tracePt t="137449" x="11041063" y="6696075"/>
          <p14:tracePt t="137457" x="11028363" y="6670675"/>
          <p14:tracePt t="137465" x="10990263" y="6645275"/>
          <p14:tracePt t="137474" x="10964863" y="6607175"/>
          <p14:tracePt t="137481" x="10890250" y="6570663"/>
          <p14:tracePt t="137490" x="10852150" y="6532563"/>
          <p14:tracePt t="137497" x="10777538" y="6483350"/>
          <p14:tracePt t="137505" x="10726738" y="6445250"/>
          <p14:tracePt t="137513" x="10652125" y="6394450"/>
          <p14:tracePt t="137521" x="10590213" y="6345238"/>
          <p14:tracePt t="137529" x="10564813" y="6319838"/>
          <p14:tracePt t="137537" x="10514013" y="6269038"/>
          <p14:tracePt t="137545" x="10477500" y="6245225"/>
          <p14:tracePt t="137553" x="10439400" y="6219825"/>
          <p14:tracePt t="137561" x="10401300" y="6194425"/>
          <p14:tracePt t="137569" x="10377488" y="6169025"/>
          <p14:tracePt t="137577" x="10339388" y="6157913"/>
          <p14:tracePt t="137585" x="10301288" y="6157913"/>
          <p14:tracePt t="137593" x="10252075" y="6145213"/>
          <p14:tracePt t="137601" x="10164763" y="6132513"/>
          <p14:tracePt t="137610" x="10088563" y="6132513"/>
          <p14:tracePt t="137617" x="10013950" y="6132513"/>
          <p14:tracePt t="137626" x="9952038" y="6132513"/>
          <p14:tracePt t="137633" x="9888538" y="6132513"/>
          <p14:tracePt t="137641" x="9826625" y="6145213"/>
          <p14:tracePt t="137649" x="9775825" y="6145213"/>
          <p14:tracePt t="137657" x="9763125" y="6157913"/>
          <p14:tracePt t="137665" x="9739313" y="6157913"/>
          <p14:tracePt t="137673" x="9726613" y="6169025"/>
          <p14:tracePt t="137690" x="9713913" y="6169025"/>
          <p14:tracePt t="137697" x="9701213" y="6181725"/>
          <p14:tracePt t="137705" x="9688513" y="6194425"/>
          <p14:tracePt t="137713" x="9675813" y="6219825"/>
          <p14:tracePt t="137721" x="9626600" y="6245225"/>
          <p14:tracePt t="137729" x="9613900" y="6269038"/>
          <p14:tracePt t="137737" x="9588500" y="6307138"/>
          <p14:tracePt t="137745" x="9588500" y="6345238"/>
          <p14:tracePt t="137753" x="9588500" y="6370638"/>
          <p14:tracePt t="137761" x="9588500" y="6407150"/>
          <p14:tracePt t="137777" x="9588500" y="6432550"/>
          <p14:tracePt t="137793" x="9601200" y="6445250"/>
          <p14:tracePt t="137801" x="9613900" y="6445250"/>
          <p14:tracePt t="137810" x="9637713" y="6445250"/>
          <p14:tracePt t="137817" x="9650413" y="6445250"/>
          <p14:tracePt t="137826" x="9663113" y="6445250"/>
          <p14:tracePt t="137833" x="9688513" y="6445250"/>
          <p14:tracePt t="137857" x="9701213" y="6445250"/>
          <p14:tracePt t="137865" x="9713913" y="6445250"/>
          <p14:tracePt t="137874" x="9713913" y="6432550"/>
          <p14:tracePt t="137921" x="9713913" y="6419850"/>
          <p14:tracePt t="137937" x="9713913" y="6394450"/>
          <p14:tracePt t="137945" x="9713913" y="6370638"/>
          <p14:tracePt t="137953" x="9713913" y="6332538"/>
          <p14:tracePt t="137961" x="9701213" y="6307138"/>
          <p14:tracePt t="137968" x="9675813" y="6257925"/>
          <p14:tracePt t="137977" x="9637713" y="6207125"/>
          <p14:tracePt t="137985" x="9575800" y="6145213"/>
          <p14:tracePt t="137993" x="9525000" y="6069013"/>
          <p14:tracePt t="138001" x="9475788" y="6019800"/>
          <p14:tracePt t="138010" x="9437688" y="5969000"/>
          <p14:tracePt t="138017" x="9388475" y="5907088"/>
          <p14:tracePt t="138026" x="9350375" y="5843588"/>
          <p14:tracePt t="138033" x="9324975" y="5794375"/>
          <p14:tracePt t="138043" x="9301163" y="5732463"/>
          <p14:tracePt t="138049" x="9288463" y="5694363"/>
          <p14:tracePt t="138057" x="9288463" y="5656263"/>
          <p14:tracePt t="138065" x="9275763" y="5607050"/>
          <p14:tracePt t="138073" x="9263063" y="5556250"/>
          <p14:tracePt t="138081" x="9250363" y="5518150"/>
          <p14:tracePt t="138090" x="9237663" y="5481638"/>
          <p14:tracePt t="138097" x="9237663" y="5456238"/>
          <p14:tracePt t="138105" x="9224963" y="5443538"/>
          <p14:tracePt t="138129" x="9212263" y="5430838"/>
          <p14:tracePt t="138153" x="9199563" y="5430838"/>
          <p14:tracePt t="138161" x="9163050" y="5418138"/>
          <p14:tracePt t="138169" x="9124950" y="5418138"/>
          <p14:tracePt t="138177" x="9088438" y="5407025"/>
          <p14:tracePt t="138185" x="9050338" y="5407025"/>
          <p14:tracePt t="138193" x="9012238" y="5394325"/>
          <p14:tracePt t="138201" x="8986838" y="5394325"/>
          <p14:tracePt t="138210" x="8975725" y="5394325"/>
          <p14:tracePt t="138218" x="8963025" y="5381625"/>
          <p14:tracePt t="138227" x="8924925" y="5356225"/>
          <p14:tracePt t="138233" x="8912225" y="5343525"/>
          <p14:tracePt t="138242" x="8899525" y="5343525"/>
          <p14:tracePt t="138257" x="8912225" y="5343525"/>
          <p14:tracePt t="138265" x="9012238" y="5343525"/>
          <p14:tracePt t="138274" x="9088438" y="5407025"/>
          <p14:tracePt t="138281" x="9124950" y="5456238"/>
          <p14:tracePt t="138290" x="9150350" y="5530850"/>
          <p14:tracePt t="138297" x="9188450" y="5568950"/>
          <p14:tracePt t="138305" x="9212263" y="5643563"/>
          <p14:tracePt t="138313" x="9263063" y="5707063"/>
          <p14:tracePt t="138321" x="9288463" y="5743575"/>
          <p14:tracePt t="138329" x="9324975" y="5807075"/>
          <p14:tracePt t="138337" x="9337675" y="5819775"/>
          <p14:tracePt t="138393" x="9324975" y="5832475"/>
          <p14:tracePt t="138457" x="9324975" y="5843588"/>
          <p14:tracePt t="138489" x="9312275" y="5843588"/>
          <p14:tracePt t="138561" x="9301163" y="5843588"/>
          <p14:tracePt t="138617" x="9288463" y="5843588"/>
          <p14:tracePt t="138626" x="9275763" y="5856288"/>
          <p14:tracePt t="138761" x="9263063" y="5856288"/>
          <p14:tracePt t="138817" x="9250363" y="5868988"/>
          <p14:tracePt t="138977" x="9237663" y="5881688"/>
          <p14:tracePt t="139089" x="9224963" y="5881688"/>
          <p14:tracePt t="139209" x="9212263" y="5881688"/>
          <p14:tracePt t="139281" x="9199563" y="5894388"/>
          <p14:tracePt t="139353" x="9188450" y="5894388"/>
          <p14:tracePt t="139425" x="9175750" y="5894388"/>
          <p14:tracePt t="139537" x="9175750" y="5907088"/>
          <p14:tracePt t="139681" x="9212263" y="5919788"/>
          <p14:tracePt t="139689" x="9424988" y="5981700"/>
          <p14:tracePt t="139697" x="9888538" y="6069013"/>
          <p14:tracePt t="139705" x="10464800" y="6245225"/>
          <p14:tracePt t="139713" x="11041063" y="6381750"/>
          <p14:tracePt t="139721" x="11628438" y="6457950"/>
          <p14:tracePt t="139729" x="12153900" y="6507163"/>
          <p14:tracePt t="139777" x="11141075" y="5005388"/>
          <p14:tracePt t="139785" x="10377488" y="4354513"/>
          <p14:tracePt t="139794" x="9663113" y="3767138"/>
          <p14:tracePt t="139801" x="8912225" y="3228975"/>
          <p14:tracePt t="139810" x="8412163" y="2941638"/>
          <p14:tracePt t="139817" x="8074025" y="2716213"/>
          <p14:tracePt t="139826" x="7861300" y="2552700"/>
          <p14:tracePt t="139833" x="7572375" y="2327275"/>
          <p14:tracePt t="139843" x="7310438" y="2178050"/>
          <p14:tracePt t="139849" x="6985000" y="1989138"/>
          <p14:tracePt t="139857" x="6634163" y="1852613"/>
          <p14:tracePt t="139865" x="6221413" y="1739900"/>
          <p14:tracePt t="139873" x="5795963" y="1652588"/>
          <p14:tracePt t="139881" x="5470525" y="1614488"/>
          <p14:tracePt t="139890" x="5181600" y="1576388"/>
          <p14:tracePt t="139907" x="4881563" y="1552575"/>
          <p14:tracePt t="139913" x="4656138" y="1552575"/>
          <p14:tracePt t="139921" x="4406900" y="1552575"/>
          <p14:tracePt t="139929" x="4117975" y="1501775"/>
          <p14:tracePt t="139937" x="3792538" y="1463675"/>
          <p14:tracePt t="139945" x="3617913" y="1401763"/>
          <p14:tracePt t="139953" x="3554413" y="1363663"/>
          <p14:tracePt t="139961" x="3530600" y="1339850"/>
          <p14:tracePt t="139969" x="3505200" y="1314450"/>
          <p14:tracePt t="139977" x="3492500" y="1276350"/>
          <p14:tracePt t="139985" x="3467100" y="1263650"/>
          <p14:tracePt t="139993" x="3454400" y="1238250"/>
          <p14:tracePt t="140001" x="3441700" y="1238250"/>
          <p14:tracePt t="140009" x="3405188" y="1227138"/>
          <p14:tracePt t="140017" x="3405188" y="1214438"/>
          <p14:tracePt t="140026" x="3379788" y="1214438"/>
          <p14:tracePt t="140033" x="3341688" y="1189038"/>
          <p14:tracePt t="140043" x="3305175" y="1189038"/>
          <p14:tracePt t="140049" x="3267075" y="1189038"/>
          <p14:tracePt t="140058" x="3228975" y="1176338"/>
          <p14:tracePt t="140065" x="3167063" y="1176338"/>
          <p14:tracePt t="140073" x="3103563" y="1176338"/>
          <p14:tracePt t="140081" x="3003550" y="1176338"/>
          <p14:tracePt t="140090" x="2916238" y="1150938"/>
          <p14:tracePt t="140097" x="2790825" y="1125538"/>
          <p14:tracePt t="140105" x="2678113" y="1076325"/>
          <p14:tracePt t="140113" x="2516188" y="1014413"/>
          <p14:tracePt t="140121" x="2365375" y="976313"/>
          <p14:tracePt t="140129" x="2152650" y="912813"/>
          <p14:tracePt t="140137" x="1990725" y="889000"/>
          <p14:tracePt t="140145" x="1878013" y="876300"/>
          <p14:tracePt t="140153" x="1801813" y="863600"/>
          <p14:tracePt t="140161" x="1765300" y="863600"/>
          <p14:tracePt t="140169" x="1739900" y="863600"/>
          <p14:tracePt t="140177" x="1739900" y="876300"/>
          <p14:tracePt t="140185" x="1727200" y="912813"/>
          <p14:tracePt t="140193" x="1727200" y="938213"/>
          <p14:tracePt t="140201" x="1727200" y="1001713"/>
          <p14:tracePt t="140210" x="1752600" y="1076325"/>
          <p14:tracePt t="140217" x="1814513" y="1138238"/>
          <p14:tracePt t="140226" x="1878013" y="1189038"/>
          <p14:tracePt t="140233" x="1939925" y="1238250"/>
          <p14:tracePt t="140242" x="1990725" y="1263650"/>
          <p14:tracePt t="140249" x="2065338" y="1289050"/>
          <p14:tracePt t="140257" x="2165350" y="1289050"/>
          <p14:tracePt t="140265" x="2265363" y="1289050"/>
          <p14:tracePt t="140273" x="2365375" y="1289050"/>
          <p14:tracePt t="140281" x="2465388" y="1289050"/>
          <p14:tracePt t="140290" x="2603500" y="1289050"/>
          <p14:tracePt t="140297" x="2728913" y="1289050"/>
          <p14:tracePt t="140305" x="2916238" y="1289050"/>
          <p14:tracePt t="140313" x="3092450" y="1289050"/>
          <p14:tracePt t="140321" x="3292475" y="1289050"/>
          <p14:tracePt t="140329" x="3479800" y="1289050"/>
          <p14:tracePt t="140337" x="3630613" y="1289050"/>
          <p14:tracePt t="140345" x="3779838" y="1289050"/>
          <p14:tracePt t="140353" x="3930650" y="1289050"/>
          <p14:tracePt t="140361" x="4092575" y="1289050"/>
          <p14:tracePt t="140369" x="4192588" y="1276350"/>
          <p14:tracePt t="140377" x="4294188" y="1263650"/>
          <p14:tracePt t="140385" x="4443413" y="1238250"/>
          <p14:tracePt t="140393" x="4581525" y="1238250"/>
          <p14:tracePt t="140401" x="4781550" y="1238250"/>
          <p14:tracePt t="140410" x="4932363" y="1238250"/>
          <p14:tracePt t="140417" x="5032375" y="1238250"/>
          <p14:tracePt t="140425" x="5106988" y="1238250"/>
          <p14:tracePt t="140433" x="5157788" y="1238250"/>
          <p14:tracePt t="140441" x="5181600" y="1238250"/>
          <p14:tracePt t="140449" x="5207000" y="1250950"/>
          <p14:tracePt t="140458" x="5219700" y="1250950"/>
          <p14:tracePt t="140465" x="5245100" y="1250950"/>
          <p14:tracePt t="140474" x="5294313" y="1250950"/>
          <p14:tracePt t="140481" x="5383213" y="1250950"/>
          <p14:tracePt t="140490" x="5483225" y="1250950"/>
          <p14:tracePt t="140497" x="5595938" y="1250950"/>
          <p14:tracePt t="140505" x="5708650" y="1250950"/>
          <p14:tracePt t="140513" x="5808663" y="1250950"/>
          <p14:tracePt t="140521" x="5908675" y="1250950"/>
          <p14:tracePt t="140529" x="6034088" y="1250950"/>
          <p14:tracePt t="140537" x="6134100" y="1250950"/>
          <p14:tracePt t="140545" x="6208713" y="1250950"/>
          <p14:tracePt t="140552" x="6346825" y="1250950"/>
          <p14:tracePt t="140561" x="6496050" y="1250950"/>
          <p14:tracePt t="140568" x="6634163" y="1250950"/>
          <p14:tracePt t="140577" x="6759575" y="1250950"/>
          <p14:tracePt t="140585" x="6884988" y="1263650"/>
          <p14:tracePt t="140593" x="6997700" y="1276350"/>
          <p14:tracePt t="140601" x="7110413" y="1276350"/>
          <p14:tracePt t="140610" x="7235825" y="1289050"/>
          <p14:tracePt t="140617" x="7348538" y="1301750"/>
          <p14:tracePt t="140626" x="7472363" y="1314450"/>
          <p14:tracePt t="140633" x="7610475" y="1339850"/>
          <p14:tracePt t="140643" x="7710488" y="1350963"/>
          <p14:tracePt t="140649" x="7797800" y="1363663"/>
          <p14:tracePt t="140657" x="7886700" y="1376363"/>
          <p14:tracePt t="140665" x="7961313" y="1389063"/>
          <p14:tracePt t="140673" x="8086725" y="1389063"/>
          <p14:tracePt t="140681" x="8199438" y="1389063"/>
          <p14:tracePt t="140690" x="8299450" y="1389063"/>
          <p14:tracePt t="140697" x="8386763" y="1389063"/>
          <p14:tracePt t="140705" x="8448675" y="1389063"/>
          <p14:tracePt t="140713" x="8537575" y="1401763"/>
          <p14:tracePt t="140721" x="8612188" y="1401763"/>
          <p14:tracePt t="140729" x="8686800" y="1414463"/>
          <p14:tracePt t="140737" x="8774113" y="1439863"/>
          <p14:tracePt t="140745" x="8874125" y="1463675"/>
          <p14:tracePt t="140753" x="8937625" y="1489075"/>
          <p14:tracePt t="140761" x="9037638" y="1563688"/>
          <p14:tracePt t="140769" x="9112250" y="1627188"/>
          <p14:tracePt t="140777" x="9150350" y="1652588"/>
          <p14:tracePt t="140785" x="9199563" y="1701800"/>
          <p14:tracePt t="140793" x="9237663" y="1765300"/>
          <p14:tracePt t="140801" x="9250363" y="1801813"/>
          <p14:tracePt t="140810" x="9250363" y="1839913"/>
          <p14:tracePt t="140817" x="9250363" y="1889125"/>
          <p14:tracePt t="140826" x="9250363" y="1939925"/>
          <p14:tracePt t="140833" x="9237663" y="2014538"/>
          <p14:tracePt t="140841" x="9237663" y="2065338"/>
          <p14:tracePt t="140849" x="9224963" y="2139950"/>
          <p14:tracePt t="140857" x="9199563" y="2201863"/>
          <p14:tracePt t="140865" x="9199563" y="2239963"/>
          <p14:tracePt t="140873" x="9175750" y="2314575"/>
          <p14:tracePt t="140881" x="9175750" y="2365375"/>
          <p14:tracePt t="140891" x="9163050" y="2414588"/>
          <p14:tracePt t="140897" x="9150350" y="2439988"/>
          <p14:tracePt t="140905" x="9137650" y="2503488"/>
          <p14:tracePt t="140913" x="9112250" y="2552700"/>
          <p14:tracePt t="140921" x="9088438" y="2590800"/>
          <p14:tracePt t="140929" x="9063038" y="2627313"/>
          <p14:tracePt t="140937" x="9037638" y="2652713"/>
          <p14:tracePt t="140945" x="8986838" y="2716213"/>
          <p14:tracePt t="140953" x="8950325" y="2740025"/>
          <p14:tracePt t="140961" x="8886825" y="2803525"/>
          <p14:tracePt t="140969" x="8850313" y="2840038"/>
          <p14:tracePt t="140977" x="8786813" y="2865438"/>
          <p14:tracePt t="140985" x="8712200" y="2903538"/>
          <p14:tracePt t="140994" x="8624888" y="2928938"/>
          <p14:tracePt t="141001" x="8524875" y="2941638"/>
          <p14:tracePt t="141010" x="8435975" y="2952750"/>
          <p14:tracePt t="141017" x="8348663" y="2965450"/>
          <p14:tracePt t="141026" x="8235950" y="2978150"/>
          <p14:tracePt t="141033" x="8110538" y="3016250"/>
          <p14:tracePt t="141042" x="8010525" y="3028950"/>
          <p14:tracePt t="141049" x="7961313" y="3028950"/>
          <p14:tracePt t="141057" x="7886700" y="3054350"/>
          <p14:tracePt t="141065" x="7810500" y="3090863"/>
          <p14:tracePt t="141073" x="7723188" y="3128963"/>
          <p14:tracePt t="141081" x="7673975" y="3154363"/>
          <p14:tracePt t="141091" x="7572375" y="3190875"/>
          <p14:tracePt t="141097" x="7485063" y="3216275"/>
          <p14:tracePt t="141105" x="7397750" y="3241675"/>
          <p14:tracePt t="141113" x="7335838" y="3267075"/>
          <p14:tracePt t="141121" x="7259638" y="3303588"/>
          <p14:tracePt t="141129" x="7172325" y="3328988"/>
          <p14:tracePt t="141137" x="7059613" y="3354388"/>
          <p14:tracePt t="141145" x="6959600" y="3403600"/>
          <p14:tracePt t="141153" x="6859588" y="3454400"/>
          <p14:tracePt t="141162" x="6784975" y="3490913"/>
          <p14:tracePt t="141169" x="6659563" y="3554413"/>
          <p14:tracePt t="141177" x="6572250" y="3567113"/>
          <p14:tracePt t="141185" x="6459538" y="3616325"/>
          <p14:tracePt t="141193" x="6370638" y="3654425"/>
          <p14:tracePt t="141201" x="6296025" y="3692525"/>
          <p14:tracePt t="141210" x="6234113" y="3716338"/>
          <p14:tracePt t="141217" x="6134100" y="3754438"/>
          <p14:tracePt t="141226" x="6070600" y="3792538"/>
          <p14:tracePt t="141233" x="5983288" y="3816350"/>
          <p14:tracePt t="141243" x="5908675" y="3854450"/>
          <p14:tracePt t="141249" x="5821363" y="3879850"/>
          <p14:tracePt t="141257" x="5745163" y="3892550"/>
          <p14:tracePt t="141265" x="5645150" y="3916363"/>
          <p14:tracePt t="141273" x="5557838" y="3929063"/>
          <p14:tracePt t="141281" x="5495925" y="3954463"/>
          <p14:tracePt t="141290" x="5445125" y="3979863"/>
          <p14:tracePt t="141297" x="5383213" y="4005263"/>
          <p14:tracePt t="141305" x="5319713" y="4029075"/>
          <p14:tracePt t="141313" x="5270500" y="4054475"/>
          <p14:tracePt t="141321" x="5232400" y="4092575"/>
          <p14:tracePt t="141329" x="5181600" y="4129088"/>
          <p14:tracePt t="141337" x="5119688" y="4179888"/>
          <p14:tracePt t="141345" x="5081588" y="4230688"/>
          <p14:tracePt t="141353" x="5019675" y="4292600"/>
          <p14:tracePt t="141361" x="4968875" y="4330700"/>
          <p14:tracePt t="141369" x="4945063" y="4367213"/>
          <p14:tracePt t="141377" x="4881563" y="4430713"/>
          <p14:tracePt t="141385" x="4843463" y="4454525"/>
          <p14:tracePt t="141394" x="4768850" y="4518025"/>
          <p14:tracePt t="141401" x="4719638" y="4567238"/>
          <p14:tracePt t="141410" x="4630738" y="4630738"/>
          <p14:tracePt t="141417" x="4556125" y="4692650"/>
          <p14:tracePt t="141426" x="4481513" y="4730750"/>
          <p14:tracePt t="141433" x="4443413" y="4779963"/>
          <p14:tracePt t="141442" x="4356100" y="4830763"/>
          <p14:tracePt t="141449" x="4305300" y="4868863"/>
          <p14:tracePt t="141457" x="4268788" y="4918075"/>
          <p14:tracePt t="141465" x="4243388" y="4956175"/>
          <p14:tracePt t="141473" x="4205288" y="5005388"/>
          <p14:tracePt t="141481" x="4192588" y="5030788"/>
          <p14:tracePt t="141490" x="4192588" y="5056188"/>
          <p14:tracePt t="141497" x="4181475" y="5081588"/>
          <p14:tracePt t="141505" x="4181475" y="5105400"/>
          <p14:tracePt t="141513" x="4168775" y="5118100"/>
          <p14:tracePt t="141521" x="4156075" y="5143500"/>
          <p14:tracePt t="141529" x="4143375" y="5168900"/>
          <p14:tracePt t="141537" x="4143375" y="5181600"/>
          <p14:tracePt t="141545" x="4130675" y="5205413"/>
          <p14:tracePt t="141553" x="4130675" y="5218113"/>
          <p14:tracePt t="141561" x="4130675" y="5230813"/>
          <p14:tracePt t="141569" x="4130675" y="5256213"/>
          <p14:tracePt t="141577" x="4130675" y="5268913"/>
          <p14:tracePt t="141585" x="4092575" y="5294313"/>
          <p14:tracePt t="141593" x="4081463" y="5318125"/>
          <p14:tracePt t="141601" x="4068763" y="5330825"/>
          <p14:tracePt t="141610" x="4017963" y="5381625"/>
          <p14:tracePt t="141617" x="4005263" y="5394325"/>
          <p14:tracePt t="141626" x="3968750" y="5418138"/>
          <p14:tracePt t="141633" x="3956050" y="5430838"/>
          <p14:tracePt t="141641" x="3930650" y="5456238"/>
          <p14:tracePt t="141649" x="3917950" y="5468938"/>
          <p14:tracePt t="141665" x="3905250" y="5481638"/>
          <p14:tracePt t="141673" x="3905250" y="5494338"/>
          <p14:tracePt t="141681" x="3892550" y="5494338"/>
          <p14:tracePt t="141690" x="3879850" y="5507038"/>
          <p14:tracePt t="141705" x="3867150" y="5530850"/>
          <p14:tracePt t="141713" x="3856038" y="5530850"/>
          <p14:tracePt t="141721" x="3843338" y="5543550"/>
          <p14:tracePt t="141729" x="3843338" y="5568950"/>
          <p14:tracePt t="141737" x="3830638" y="5594350"/>
          <p14:tracePt t="141745" x="3830638" y="5607050"/>
          <p14:tracePt t="141753" x="3830638" y="5630863"/>
          <p14:tracePt t="141761" x="3830638" y="5668963"/>
          <p14:tracePt t="141769" x="3830638" y="5694363"/>
          <p14:tracePt t="141777" x="3830638" y="5732463"/>
          <p14:tracePt t="141785" x="3830638" y="5756275"/>
          <p14:tracePt t="141794" x="3830638" y="5768975"/>
          <p14:tracePt t="141801" x="3830638" y="5781675"/>
          <p14:tracePt t="141810" x="3843338" y="5794375"/>
          <p14:tracePt t="141817" x="3856038" y="5807075"/>
          <p14:tracePt t="141826" x="3867150" y="5819775"/>
          <p14:tracePt t="141833" x="3879850" y="5832475"/>
          <p14:tracePt t="141842" x="3917950" y="5832475"/>
          <p14:tracePt t="141849" x="3956050" y="5832475"/>
          <p14:tracePt t="141857" x="4005263" y="5832475"/>
          <p14:tracePt t="141865" x="4056063" y="5832475"/>
          <p14:tracePt t="141875" x="4117975" y="5843588"/>
          <p14:tracePt t="141881" x="4181475" y="5843588"/>
          <p14:tracePt t="141890" x="4243388" y="5856288"/>
          <p14:tracePt t="141907" x="4430713" y="5881688"/>
          <p14:tracePt t="141913" x="4530725" y="5894388"/>
          <p14:tracePt t="141921" x="4681538" y="5894388"/>
          <p14:tracePt t="141929" x="4781550" y="5894388"/>
          <p14:tracePt t="141937" x="4932363" y="5894388"/>
          <p14:tracePt t="141945" x="5081588" y="5894388"/>
          <p14:tracePt t="141953" x="5245100" y="5894388"/>
          <p14:tracePt t="141961" x="5370513" y="5894388"/>
          <p14:tracePt t="141969" x="5432425" y="5907088"/>
          <p14:tracePt t="141977" x="5457825" y="5907088"/>
          <p14:tracePt t="141985" x="5545138" y="5907088"/>
          <p14:tracePt t="141993" x="5645150" y="5907088"/>
          <p14:tracePt t="142001" x="5745163" y="5907088"/>
          <p14:tracePt t="142010" x="5857875" y="5907088"/>
          <p14:tracePt t="142017" x="5970588" y="5907088"/>
          <p14:tracePt t="142026" x="6096000" y="5907088"/>
          <p14:tracePt t="142033" x="6208713" y="5907088"/>
          <p14:tracePt t="142041" x="6346825" y="5907088"/>
          <p14:tracePt t="142049" x="6459538" y="5907088"/>
          <p14:tracePt t="142058" x="6572250" y="5907088"/>
          <p14:tracePt t="142065" x="6696075" y="5907088"/>
          <p14:tracePt t="142074" x="6797675" y="5907088"/>
          <p14:tracePt t="142081" x="6872288" y="5907088"/>
          <p14:tracePt t="142090" x="6972300" y="5907088"/>
          <p14:tracePt t="142097" x="7059613" y="5907088"/>
          <p14:tracePt t="142105" x="7172325" y="5907088"/>
          <p14:tracePt t="142113" x="7310438" y="5907088"/>
          <p14:tracePt t="142121" x="7448550" y="5907088"/>
          <p14:tracePt t="142129" x="7572375" y="5907088"/>
          <p14:tracePt t="142137" x="7710488" y="5907088"/>
          <p14:tracePt t="142146" x="7861300" y="5907088"/>
          <p14:tracePt t="142153" x="8010525" y="5907088"/>
          <p14:tracePt t="142161" x="8161338" y="5907088"/>
          <p14:tracePt t="142169" x="8335963" y="5907088"/>
          <p14:tracePt t="142178" x="8435975" y="5919788"/>
          <p14:tracePt t="142185" x="8548688" y="5945188"/>
          <p14:tracePt t="142193" x="8612188" y="5969000"/>
          <p14:tracePt t="142201" x="8699500" y="5981700"/>
          <p14:tracePt t="142210" x="8774113" y="5981700"/>
          <p14:tracePt t="142217" x="8837613" y="5981700"/>
          <p14:tracePt t="142226" x="8912225" y="5981700"/>
          <p14:tracePt t="142233" x="8963025" y="5981700"/>
          <p14:tracePt t="142241" x="8999538" y="5981700"/>
          <p14:tracePt t="142249" x="9037638" y="5981700"/>
          <p14:tracePt t="142257" x="9099550" y="5981700"/>
          <p14:tracePt t="142265" x="9163050" y="5981700"/>
          <p14:tracePt t="142274" x="9263063" y="5981700"/>
          <p14:tracePt t="142281" x="9413875" y="5981700"/>
          <p14:tracePt t="142290" x="9626600" y="6019800"/>
          <p14:tracePt t="142297" x="9988550" y="6081713"/>
          <p14:tracePt t="142305" x="10339388" y="6119813"/>
          <p14:tracePt t="142313" x="10639425" y="6169025"/>
          <p14:tracePt t="142321" x="10890250" y="6207125"/>
          <p14:tracePt t="142329" x="11141075" y="6219825"/>
          <p14:tracePt t="142337" x="11277600" y="6257925"/>
          <p14:tracePt t="142345" x="11403013" y="6294438"/>
          <p14:tracePt t="142353" x="11490325" y="6294438"/>
          <p14:tracePt t="142361" x="11553825" y="6294438"/>
          <p14:tracePt t="142369" x="11579225" y="6294438"/>
          <p14:tracePt t="142425" x="11566525" y="6294438"/>
          <p14:tracePt t="142442" x="11553825" y="6294438"/>
          <p14:tracePt t="142545" x="11541125" y="6294438"/>
          <p14:tracePt t="142553" x="11528425" y="6294438"/>
          <p14:tracePt t="142569" x="11515725" y="6294438"/>
          <p14:tracePt t="142585" x="11503025" y="6294438"/>
          <p14:tracePt t="142657" x="11515725" y="6294438"/>
          <p14:tracePt t="142665" x="11515725" y="6281738"/>
          <p14:tracePt t="142697" x="11528425" y="6281738"/>
          <p14:tracePt t="142713" x="11541125" y="6281738"/>
          <p14:tracePt t="142729" x="11553825" y="6281738"/>
          <p14:tracePt t="142753" x="11553825" y="6294438"/>
          <p14:tracePt t="142761" x="11553825" y="6332538"/>
          <p14:tracePt t="142769" x="11553825" y="6394450"/>
          <p14:tracePt t="142777" x="11528425" y="6445250"/>
          <p14:tracePt t="142785" x="11453813" y="6494463"/>
          <p14:tracePt t="142794" x="11377613" y="6532563"/>
          <p14:tracePt t="142801" x="11315700" y="6557963"/>
          <p14:tracePt t="142810" x="11266488" y="6583363"/>
          <p14:tracePt t="142817" x="11215688" y="6594475"/>
          <p14:tracePt t="142826" x="11215688" y="6607175"/>
          <p14:tracePt t="142833" x="11190288" y="6619875"/>
          <p14:tracePt t="142842" x="11177588" y="6619875"/>
          <p14:tracePt t="142865" x="11164888" y="6619875"/>
          <p14:tracePt t="142881" x="11153775" y="6632575"/>
          <p14:tracePt t="142921" x="11141075" y="6632575"/>
          <p14:tracePt t="142945" x="11128375" y="6645275"/>
          <p14:tracePt t="142969" x="11115675" y="6645275"/>
          <p14:tracePt t="142985" x="11102975" y="6657975"/>
          <p14:tracePt t="143017" x="11090275" y="6657975"/>
          <p14:tracePt t="143089" x="11077575" y="6657975"/>
          <p14:tracePt t="143137" x="11064875" y="6657975"/>
          <p14:tracePt t="143225" x="11052175" y="6670675"/>
          <p14:tracePt t="143321" x="11041063" y="6670675"/>
          <p14:tracePt t="143361" x="11028363" y="6683375"/>
          <p14:tracePt t="143425" x="11015663" y="6683375"/>
          <p14:tracePt t="143466" x="11002963" y="6683375"/>
          <p14:tracePt t="143569" x="10990263" y="6696075"/>
          <p14:tracePt t="144161" x="10977563" y="6696075"/>
          <p14:tracePt t="155457" x="10952163" y="6707188"/>
          <p14:tracePt t="155473" x="10928350" y="6707188"/>
          <p14:tracePt t="157281" x="10852150" y="6683375"/>
          <p14:tracePt t="157289" x="10702925" y="6607175"/>
          <p14:tracePt t="157297" x="10352088" y="6483350"/>
          <p14:tracePt t="157305" x="9763125" y="6232525"/>
          <p14:tracePt t="157313" x="9037638" y="5981700"/>
          <p14:tracePt t="157321" x="8274050" y="5607050"/>
          <p14:tracePt t="157329" x="7385050" y="5268913"/>
          <p14:tracePt t="157337" x="6659563" y="4868863"/>
          <p14:tracePt t="157345" x="5957888" y="4505325"/>
          <p14:tracePt t="157353" x="5370513" y="4267200"/>
          <p14:tracePt t="157361" x="4881563" y="4029075"/>
          <p14:tracePt t="157369" x="4456113" y="3854450"/>
          <p14:tracePt t="157377" x="4143375" y="3729038"/>
          <p14:tracePt t="157385" x="3867150" y="3641725"/>
          <p14:tracePt t="157394" x="3705225" y="3567113"/>
          <p14:tracePt t="157401" x="3479800" y="3467100"/>
          <p14:tracePt t="157411" x="3341688" y="3390900"/>
          <p14:tracePt t="157417" x="3205163" y="3328988"/>
          <p14:tracePt t="157427" x="3092450" y="3267075"/>
          <p14:tracePt t="157433" x="2992438" y="3165475"/>
          <p14:tracePt t="157441" x="2867025" y="3078163"/>
          <p14:tracePt t="157449" x="2767013" y="2990850"/>
          <p14:tracePt t="157457" x="2654300" y="2903538"/>
          <p14:tracePt t="157465" x="2554288" y="2803525"/>
          <p14:tracePt t="157474" x="2452688" y="2703513"/>
          <p14:tracePt t="157481" x="2339975" y="2627313"/>
          <p14:tracePt t="157489" x="2216150" y="2527300"/>
          <p14:tracePt t="157497" x="2065338" y="2452688"/>
          <p14:tracePt t="157505" x="1852613" y="2339975"/>
          <p14:tracePt t="157513" x="1701800" y="2278063"/>
          <p14:tracePt t="157521" x="1527175" y="2214563"/>
          <p14:tracePt t="157529" x="1389063" y="2178050"/>
          <p14:tracePt t="157537" x="1252538" y="2127250"/>
          <p14:tracePt t="157545" x="1214438" y="2078038"/>
          <p14:tracePt t="157553" x="1176338" y="2052638"/>
          <p14:tracePt t="157561" x="1150938" y="2014538"/>
          <p14:tracePt t="157569" x="1139825" y="1989138"/>
          <p14:tracePt t="157577" x="1139825" y="1952625"/>
          <p14:tracePt t="157585" x="1139825" y="1901825"/>
          <p14:tracePt t="157593" x="1139825" y="1876425"/>
          <p14:tracePt t="157601" x="1150938" y="1814513"/>
          <p14:tracePt t="157610" x="1150938" y="1789113"/>
          <p14:tracePt t="157617" x="1176338" y="1701800"/>
          <p14:tracePt t="157625" x="1201738" y="1614488"/>
          <p14:tracePt t="157633" x="1227138" y="1527175"/>
          <p14:tracePt t="157641" x="1252538" y="1376363"/>
          <p14:tracePt t="157649" x="1252538" y="1238250"/>
          <p14:tracePt t="157657" x="1252538" y="1076325"/>
          <p14:tracePt t="157665" x="1214438" y="838200"/>
          <p14:tracePt t="157674" x="1150938" y="688975"/>
          <p14:tracePt t="157681" x="1038225" y="476250"/>
          <p14:tracePt t="157689" x="950913" y="312738"/>
          <p14:tracePt t="157697" x="863600" y="187325"/>
          <p14:tracePt t="157705" x="763588" y="100013"/>
          <p14:tracePt t="157713" x="688975" y="127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4669-6EF9-4144-8C73-73662E4C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04" y="992941"/>
            <a:ext cx="6202642" cy="1596177"/>
          </a:xfrm>
        </p:spPr>
        <p:txBody>
          <a:bodyPr>
            <a:normAutofit/>
          </a:bodyPr>
          <a:lstStyle/>
          <a:p>
            <a:pPr algn="l"/>
            <a:r>
              <a:rPr lang="en-US" u="sng" dirty="0"/>
              <a:t>Ticket out the door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D79D0-1AA5-C245-9E20-2ED238B89DC7}"/>
              </a:ext>
            </a:extLst>
          </p:cNvPr>
          <p:cNvSpPr txBox="1"/>
          <p:nvPr/>
        </p:nvSpPr>
        <p:spPr>
          <a:xfrm>
            <a:off x="476454" y="1791030"/>
            <a:ext cx="434774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Explain this ad by using the AIDA principle and any other design principle you have learned in this unit? Type your thoughts on a Word document and submit it to Canvas.</a:t>
            </a:r>
          </a:p>
        </p:txBody>
      </p:sp>
      <p:pic>
        <p:nvPicPr>
          <p:cNvPr id="13314" name="Picture 2" descr="60 Powerful Social Issue Ads That'll Make You Stop And Think">
            <a:extLst>
              <a:ext uri="{FF2B5EF4-FFF2-40B4-BE49-F238E27FC236}">
                <a16:creationId xmlns:a16="http://schemas.microsoft.com/office/drawing/2014/main" id="{7F8A05A7-A63C-B24F-A159-F45706879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52" y="457615"/>
            <a:ext cx="6919912" cy="62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3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4669-6EF9-4144-8C73-73662E4C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54" y="539004"/>
            <a:ext cx="6202642" cy="159617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Attention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/>
              <a:t>Attention: What gets the </a:t>
            </a:r>
            <a:br>
              <a:rPr lang="en-US" dirty="0"/>
            </a:br>
            <a:r>
              <a:rPr lang="en-US" dirty="0"/>
              <a:t>viewers attention in the first 2 seconds?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2460E6-FFE9-FD44-A9C3-AFC274D0F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43" y="330283"/>
            <a:ext cx="4897299" cy="65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41D52C-5BB5-C245-B78C-C11BE85A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90" y="0"/>
            <a:ext cx="539791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A36169-E6A3-E14A-B625-C4C73F84D420}"/>
              </a:ext>
            </a:extLst>
          </p:cNvPr>
          <p:cNvSpPr txBox="1">
            <a:spLocks/>
          </p:cNvSpPr>
          <p:nvPr/>
        </p:nvSpPr>
        <p:spPr>
          <a:xfrm>
            <a:off x="602046" y="2490084"/>
            <a:ext cx="5888206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/>
              <a:t>The target market is business executives.</a:t>
            </a:r>
          </a:p>
          <a:p>
            <a:endParaRPr lang="en-US" sz="12800" dirty="0"/>
          </a:p>
          <a:p>
            <a:r>
              <a:rPr lang="en-US" sz="12800" dirty="0"/>
              <a:t>Bar charts  are very familiar to them.</a:t>
            </a:r>
          </a:p>
          <a:p>
            <a:endParaRPr lang="en-US" sz="12800" dirty="0"/>
          </a:p>
          <a:p>
            <a:r>
              <a:rPr lang="en-US" sz="12800" dirty="0"/>
              <a:t>Their attention is peaked by the bar chart being made of lipstick.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75154B-7E35-AA4D-A5C7-D8D1A511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161316"/>
            <a:ext cx="5397911" cy="1596177"/>
          </a:xfrm>
        </p:spPr>
        <p:txBody>
          <a:bodyPr>
            <a:normAutofit/>
          </a:bodyPr>
          <a:lstStyle/>
          <a:p>
            <a:r>
              <a:rPr lang="en-US" dirty="0"/>
              <a:t>ATTENTION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4669-6EF9-4144-8C73-73662E4C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54" y="539004"/>
            <a:ext cx="6202642" cy="159617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Attention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/>
              <a:t>interest: what keeps the viewer’s interest so they receive the message and don’t turn the page?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2460E6-FFE9-FD44-A9C3-AFC274D0F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0"/>
            <a:ext cx="5145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5D03E-2AA4-3849-9715-C84F027D8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71E2D3-3DA0-9F4B-9D2B-6371BF35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161316"/>
            <a:ext cx="5397911" cy="1596177"/>
          </a:xfrm>
        </p:spPr>
        <p:txBody>
          <a:bodyPr>
            <a:normAutofit/>
          </a:bodyPr>
          <a:lstStyle/>
          <a:p>
            <a:r>
              <a:rPr lang="en-US" dirty="0"/>
              <a:t>INTEREST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0A9B1A-ADD9-4E0C-8F00-3C62F21FBF9A}"/>
              </a:ext>
            </a:extLst>
          </p:cNvPr>
          <p:cNvSpPr txBox="1">
            <a:spLocks/>
          </p:cNvSpPr>
          <p:nvPr/>
        </p:nvSpPr>
        <p:spPr>
          <a:xfrm>
            <a:off x="496029" y="1906987"/>
            <a:ext cx="5888206" cy="2108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800" dirty="0"/>
              <a:t>An unexpected headline creates interest and keeps the view from turning the page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2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4669-6EF9-4144-8C73-73662E4C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54" y="539004"/>
            <a:ext cx="6202642" cy="159617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Attention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/>
              <a:t>desire/Emotion: What does loreal want you to desire? What emotion do they want you to feel?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2460E6-FFE9-FD44-A9C3-AFC274D0F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43" y="330283"/>
            <a:ext cx="4897299" cy="65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7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4669-6EF9-4144-8C73-73662E4C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7C535F-B02D-164A-AAC5-CC2F86C0F8A3}"/>
              </a:ext>
            </a:extLst>
          </p:cNvPr>
          <p:cNvSpPr txBox="1">
            <a:spLocks/>
          </p:cNvSpPr>
          <p:nvPr/>
        </p:nvSpPr>
        <p:spPr>
          <a:xfrm>
            <a:off x="321276" y="161316"/>
            <a:ext cx="539791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DESIRE/EMOTION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D2818-9668-7242-8B00-09F555CBD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5728DE9-C46E-3040-ADFA-CCD291BA6FCB}"/>
              </a:ext>
            </a:extLst>
          </p:cNvPr>
          <p:cNvSpPr txBox="1">
            <a:spLocks/>
          </p:cNvSpPr>
          <p:nvPr/>
        </p:nvSpPr>
        <p:spPr>
          <a:xfrm>
            <a:off x="476454" y="539004"/>
            <a:ext cx="620264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FFFFFF"/>
                </a:solidFill>
              </a:rPr>
              <a:t>Attention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ECBEE1-648C-524A-9D97-3E35F7E46523}"/>
              </a:ext>
            </a:extLst>
          </p:cNvPr>
          <p:cNvSpPr txBox="1"/>
          <p:nvPr/>
        </p:nvSpPr>
        <p:spPr>
          <a:xfrm>
            <a:off x="670892" y="1119518"/>
            <a:ext cx="60976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/>
              <a:t>Possible Emotions</a:t>
            </a:r>
          </a:p>
          <a:p>
            <a:r>
              <a:rPr lang="en-US" sz="3200"/>
              <a:t>Curiosity</a:t>
            </a:r>
            <a:br>
              <a:rPr lang="en-US" sz="3200"/>
            </a:br>
            <a:r>
              <a:rPr lang="en-US" sz="3200"/>
              <a:t>Shock</a:t>
            </a:r>
            <a:br>
              <a:rPr lang="en-US" sz="3200"/>
            </a:br>
            <a:r>
              <a:rPr lang="en-US" sz="3200"/>
              <a:t>Intrigue</a:t>
            </a:r>
            <a:br>
              <a:rPr lang="en-US" sz="3200"/>
            </a:br>
            <a:r>
              <a:rPr lang="en-US" sz="3200"/>
              <a:t>Pride</a:t>
            </a:r>
            <a:br>
              <a:rPr lang="en-US" sz="3200"/>
            </a:br>
            <a:r>
              <a:rPr lang="en-US" sz="3200"/>
              <a:t>Excitement</a:t>
            </a:r>
            <a:br>
              <a:rPr lang="en-US" sz="3200"/>
            </a:br>
            <a:r>
              <a:rPr lang="en-US" sz="3200"/>
              <a:t>Empowerment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995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4669-6EF9-4144-8C73-73662E4C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5" y="648334"/>
            <a:ext cx="6202642" cy="159617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Attention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/>
              <a:t>Action: what action does the company want the viewer to take after seeing the ad?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2460E6-FFE9-FD44-A9C3-AFC274D0F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43" y="330283"/>
            <a:ext cx="4897299" cy="65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1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DDAD9-C202-F443-84CB-12261D21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B6ED286-C5AC-D24F-9D7A-975372EE2B32}"/>
              </a:ext>
            </a:extLst>
          </p:cNvPr>
          <p:cNvSpPr txBox="1">
            <a:spLocks/>
          </p:cNvSpPr>
          <p:nvPr/>
        </p:nvSpPr>
        <p:spPr>
          <a:xfrm>
            <a:off x="321276" y="161316"/>
            <a:ext cx="539791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DESIRE/EMOTION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A8498-633F-4544-99E2-817B8B2B0C3C}"/>
              </a:ext>
            </a:extLst>
          </p:cNvPr>
          <p:cNvSpPr txBox="1"/>
          <p:nvPr/>
        </p:nvSpPr>
        <p:spPr>
          <a:xfrm>
            <a:off x="190938" y="1965428"/>
            <a:ext cx="60976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Hire more women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Support L’O’REAL Products because they support women’s rights</a:t>
            </a:r>
          </a:p>
        </p:txBody>
      </p:sp>
    </p:spTree>
    <p:extLst>
      <p:ext uri="{BB962C8B-B14F-4D97-AF65-F5344CB8AC3E}">
        <p14:creationId xmlns:p14="http://schemas.microsoft.com/office/powerpoint/2010/main" val="196066304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256</Words>
  <Application>Microsoft Office PowerPoint</Application>
  <PresentationFormat>Widescreen</PresentationFormat>
  <Paragraphs>26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 How To Describe a  Print ad using aida  </vt:lpstr>
      <vt:lpstr>Attention Attention: What gets the  viewers attention in the first 2 seconds?  </vt:lpstr>
      <vt:lpstr>ATTENTION  </vt:lpstr>
      <vt:lpstr>Attention interest: what keeps the viewer’s interest so they receive the message and don’t turn the page?  </vt:lpstr>
      <vt:lpstr>INTEREST  </vt:lpstr>
      <vt:lpstr>Attention desire/Emotion: What does loreal want you to desire? What emotion do they want you to feel?  </vt:lpstr>
      <vt:lpstr>  </vt:lpstr>
      <vt:lpstr>Attention Action: what action does the company want the viewer to take after seeing the ad?  </vt:lpstr>
      <vt:lpstr>PowerPoint Presentation</vt:lpstr>
      <vt:lpstr>Recalling prior knowledge  </vt:lpstr>
      <vt:lpstr>PowerPoint Presentation</vt:lpstr>
      <vt:lpstr>Ticket out the door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a print ad by using the AIDA Principle</dc:title>
  <dc:creator>Sean P. Lewis</dc:creator>
  <cp:lastModifiedBy>Sean P. Lewis</cp:lastModifiedBy>
  <cp:revision>3</cp:revision>
  <dcterms:created xsi:type="dcterms:W3CDTF">2022-03-13T17:08:41Z</dcterms:created>
  <dcterms:modified xsi:type="dcterms:W3CDTF">2022-03-13T19:02:01Z</dcterms:modified>
</cp:coreProperties>
</file>