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993B5-7AC3-451F-B89B-61CE0E59B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88F8C-940F-457A-8595-B1378B43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6FC38-969A-4AC5-A910-28F1FD67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85E3-0A37-402E-9505-32F3F054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30D8A-2069-4503-A43A-8E8A604B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4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D1ED-32D9-4BB8-98F4-955F4814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8D935-6228-4A35-87B3-20ECABDD7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7480-7D44-46AD-A772-8F29A402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BC858-9311-45DF-92FA-A31CA6DA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FC19D-1A3C-4CCB-9352-D4BDC932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0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0C46B9-1143-4337-8F63-FADB05FB0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E716B-8787-485C-9800-8355DF0C9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2035-7C90-4FA4-ABF9-6DF814C4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AFBCD-9A25-419E-B671-E9AE3BDB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A2F9-A764-4AFB-BF77-703BA17A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449A-7831-4FE6-95BD-010933F4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0FAA-BE0D-48E3-94A5-7FFCEA9A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EF34D-A0DB-4712-A950-34A8947FF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75C7A-35A7-4080-B1A5-A538651A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BEB56-28E4-483D-ACDA-5FECC0B4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BFEC-C1CF-464B-9B50-9F899380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B464E-AA5E-45FA-8447-6DA6839B1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9F724-B1E9-4421-A0E7-5E0F032E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C601D-E15D-4B39-89BA-772F6A7D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929E5-638B-44C3-AF5A-5EA85611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6673-FF52-4D3B-BA34-343CFFD2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90664-48E3-4C9E-AF87-5AF53AB2B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FF995-DC11-4633-B8B4-B3F6B9659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439AB-5131-47E0-AF3A-E9897922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86EB2-9CB6-4638-8EC0-FBAE8E42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5B9C-C803-43A8-97BA-26D501AF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0EA9-ED7C-43FE-B7E3-5BC48CD3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68221-E199-479F-AF4C-6C7D30AC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64E1B-0F02-42CE-B186-F186F9B5E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A71C4-16BB-433E-9DCF-11BE5C3E9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6F583-9692-42B8-BCB2-6C561F5E7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22F53-E9CC-47B9-82EA-3B687A39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211DB3-F034-45B7-B09F-A4C9BC48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4D339-139B-454C-83B7-F2C47729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8B7F-8CF2-42CC-87FC-7794FC14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706FB-851C-435B-9B35-EBE7BC8F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74619-4FF5-460F-824E-95EC40DD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40366-802C-442A-B010-F4166AD4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3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DA9FF-737C-44D3-9CC7-E54E728E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8E5D9-E510-43EB-B2A0-A228581A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3FF7E-3217-4C7D-9859-99CC922E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7650-A689-46B4-87D5-12C42284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EC4DB-D7DC-4B8A-A5BE-EAD8B802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20169-0A40-490A-86FC-848A031E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D3824-D422-4E47-BAC1-C9B954B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2B759-8705-43E5-80A0-A7A5CDAE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C9240-D23F-42AB-A087-DE36BD4E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A867-E892-485F-8942-DAC3EF7E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B5FB0D-BADA-4C5B-BBD4-31D88114C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42304-F2B9-4ABE-A700-91051575A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4DC22-5A11-405E-9A39-4C40BBD4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E25B4-4BE2-4586-A12F-0AD3790D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A878D-56B3-43E2-BEE6-900F3C07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3E793B-87D3-4352-B2D9-3801B765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65A54-DD90-43DA-A23C-969480D17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3F02E-4D8C-44CD-B686-572C7B1D2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5568-065A-49B7-BF38-9931E1C7C6C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20E99-9B3C-4437-9B66-7C1B9EE13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8D6C6-B869-4CC8-B3BB-5B5AA00D6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E3E6-1273-46C1-9895-E273AB16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9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33FE-2D4E-4067-AC2D-62DC436AB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Horror Movie Photoshop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43E44-0EA9-4FD7-B7FF-759E1A827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B104-0CD1-4FEF-AA20-B29C5AFF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Remove Green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9852-8EEB-4B6D-92D9-581DC487B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click - rasterize layer (if needed)</a:t>
            </a:r>
          </a:p>
          <a:p>
            <a:r>
              <a:rPr lang="en-US" dirty="0"/>
              <a:t>Select magic wand tool</a:t>
            </a:r>
          </a:p>
          <a:p>
            <a:r>
              <a:rPr lang="en-US" dirty="0"/>
              <a:t>Click green and hit delete key</a:t>
            </a:r>
          </a:p>
          <a:p>
            <a:r>
              <a:rPr lang="en-US" dirty="0"/>
              <a:t>If not enough green comes off, adjust the tolerance number at the top of the screen and try again</a:t>
            </a:r>
          </a:p>
          <a:p>
            <a:r>
              <a:rPr lang="en-US" dirty="0">
                <a:solidFill>
                  <a:srgbClr val="FF0000"/>
                </a:solidFill>
              </a:rPr>
              <a:t>If you can’t get all the color off, I will show you how to use the background eraser tool</a:t>
            </a:r>
          </a:p>
        </p:txBody>
      </p:sp>
    </p:spTree>
    <p:extLst>
      <p:ext uri="{BB962C8B-B14F-4D97-AF65-F5344CB8AC3E}">
        <p14:creationId xmlns:p14="http://schemas.microsoft.com/office/powerpoint/2010/main" val="201384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7AB3-F11D-451C-B306-592AAAC5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99CD6-C9A5-4EF4-AEAA-84972DD09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Turn to black and white</a:t>
            </a:r>
          </a:p>
          <a:p>
            <a:pPr lvl="1"/>
            <a:r>
              <a:rPr lang="en-US" dirty="0"/>
              <a:t>Click Image – Adjustments – Desaturate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Change the tint of your image (make it a different color)</a:t>
            </a:r>
          </a:p>
          <a:p>
            <a:pPr lvl="1"/>
            <a:r>
              <a:rPr lang="en-US" dirty="0"/>
              <a:t>Image-Adjustments- Color Balance</a:t>
            </a:r>
          </a:p>
          <a:p>
            <a:pPr lvl="1"/>
            <a:r>
              <a:rPr lang="en-US" dirty="0"/>
              <a:t>Drag the color sliders around and pick shadows, highlights or </a:t>
            </a:r>
            <a:r>
              <a:rPr lang="en-US" dirty="0" err="1"/>
              <a:t>midtones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Make my image a little see through (like a ghost)</a:t>
            </a:r>
          </a:p>
          <a:p>
            <a:pPr lvl="1"/>
            <a:r>
              <a:rPr lang="en-US" dirty="0"/>
              <a:t>At the top of the layers palette, adjust the OPACITY setting.</a:t>
            </a:r>
          </a:p>
          <a:p>
            <a:pPr lvl="2"/>
            <a:r>
              <a:rPr lang="en-US" dirty="0"/>
              <a:t>0% = totally disappeared. 100% = Can’t see through it at all</a:t>
            </a:r>
          </a:p>
        </p:txBody>
      </p:sp>
    </p:spTree>
    <p:extLst>
      <p:ext uri="{BB962C8B-B14F-4D97-AF65-F5344CB8AC3E}">
        <p14:creationId xmlns:p14="http://schemas.microsoft.com/office/powerpoint/2010/main" val="392094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7AB3-F11D-451C-B306-592AAAC5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99CD6-C9A5-4EF4-AEAA-84972DD09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Adding fonts</a:t>
            </a:r>
          </a:p>
          <a:p>
            <a:pPr lvl="1"/>
            <a:r>
              <a:rPr lang="en-US" dirty="0"/>
              <a:t>Download from dafont.com (steel tongs is in the Blair Witch Project assignment folder in Canvas)</a:t>
            </a:r>
          </a:p>
          <a:p>
            <a:pPr lvl="1"/>
            <a:r>
              <a:rPr lang="en-US" dirty="0"/>
              <a:t>Open the folder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Bending Text</a:t>
            </a:r>
          </a:p>
          <a:p>
            <a:pPr lvl="1"/>
            <a:r>
              <a:rPr lang="en-US" dirty="0"/>
              <a:t>After typing, with the text tool selected, look at the top of the screen for the letter T with an arc below it. Select the effect you want n the box that pops up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 do I add shadows, strokes, and reflections to text?</a:t>
            </a:r>
          </a:p>
          <a:p>
            <a:pPr lvl="1"/>
            <a:r>
              <a:rPr lang="en-US" dirty="0"/>
              <a:t>In the layers palette, double click your text layer and a box will open up with a bunch of cool options on it!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5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Horror Movie Photoshop Tips</vt:lpstr>
      <vt:lpstr>Remove Green</vt:lpstr>
      <vt:lpstr>Picture Adjustments</vt:lpstr>
      <vt:lpstr>Text Adjustments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Horror Movie Photoshop Tips</dc:title>
  <dc:creator>Sean P. Lewis</dc:creator>
  <cp:lastModifiedBy>Sean P. Lewis</cp:lastModifiedBy>
  <cp:revision>1</cp:revision>
  <dcterms:created xsi:type="dcterms:W3CDTF">2021-10-21T13:48:21Z</dcterms:created>
  <dcterms:modified xsi:type="dcterms:W3CDTF">2021-10-21T14:46:55Z</dcterms:modified>
</cp:coreProperties>
</file>