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4" r:id="rId3"/>
    <p:sldId id="256" r:id="rId4"/>
    <p:sldId id="257" r:id="rId5"/>
    <p:sldId id="258" r:id="rId6"/>
    <p:sldId id="272" r:id="rId7"/>
    <p:sldId id="259" r:id="rId8"/>
    <p:sldId id="273" r:id="rId9"/>
    <p:sldId id="275" r:id="rId10"/>
    <p:sldId id="276" r:id="rId11"/>
    <p:sldId id="260" r:id="rId12"/>
    <p:sldId id="2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 P. Lewis" initials="SPL" lastIdx="1" clrIdx="0">
    <p:extLst>
      <p:ext uri="{19B8F6BF-5375-455C-9EA6-DF929625EA0E}">
        <p15:presenceInfo xmlns:p15="http://schemas.microsoft.com/office/powerpoint/2012/main" userId="S::slewis@paulding.k12.ga.us::4e94296a-4150-45bd-bd5b-aa18401a05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P. Lewis" userId="4e94296a-4150-45bd-bd5b-aa18401a05e5" providerId="ADAL" clId="{A1F83ACE-166B-4D4A-B4CF-42B0287EC8DF}"/>
    <pc:docChg chg="custSel modSld">
      <pc:chgData name="Sean P. Lewis" userId="4e94296a-4150-45bd-bd5b-aa18401a05e5" providerId="ADAL" clId="{A1F83ACE-166B-4D4A-B4CF-42B0287EC8DF}" dt="2021-09-10T13:07:27.375" v="113" actId="20577"/>
      <pc:docMkLst>
        <pc:docMk/>
      </pc:docMkLst>
      <pc:sldChg chg="modSp mod">
        <pc:chgData name="Sean P. Lewis" userId="4e94296a-4150-45bd-bd5b-aa18401a05e5" providerId="ADAL" clId="{A1F83ACE-166B-4D4A-B4CF-42B0287EC8DF}" dt="2021-09-10T13:07:27.375" v="113" actId="20577"/>
        <pc:sldMkLst>
          <pc:docMk/>
          <pc:sldMk cId="2217811704" sldId="262"/>
        </pc:sldMkLst>
        <pc:spChg chg="mod">
          <ac:chgData name="Sean P. Lewis" userId="4e94296a-4150-45bd-bd5b-aa18401a05e5" providerId="ADAL" clId="{A1F83ACE-166B-4D4A-B4CF-42B0287EC8DF}" dt="2021-09-10T13:07:27.375" v="113" actId="20577"/>
          <ac:spMkLst>
            <pc:docMk/>
            <pc:sldMk cId="2217811704" sldId="262"/>
            <ac:spMk id="3" creationId="{00000000-0000-0000-0000-000000000000}"/>
          </ac:spMkLst>
        </pc:spChg>
      </pc:sldChg>
      <pc:sldChg chg="modSp mod">
        <pc:chgData name="Sean P. Lewis" userId="4e94296a-4150-45bd-bd5b-aa18401a05e5" providerId="ADAL" clId="{A1F83ACE-166B-4D4A-B4CF-42B0287EC8DF}" dt="2021-09-10T12:52:51.457" v="107" actId="313"/>
        <pc:sldMkLst>
          <pc:docMk/>
          <pc:sldMk cId="3507548694" sldId="275"/>
        </pc:sldMkLst>
        <pc:spChg chg="mod">
          <ac:chgData name="Sean P. Lewis" userId="4e94296a-4150-45bd-bd5b-aa18401a05e5" providerId="ADAL" clId="{A1F83ACE-166B-4D4A-B4CF-42B0287EC8DF}" dt="2021-09-10T12:52:51.457" v="107" actId="313"/>
          <ac:spMkLst>
            <pc:docMk/>
            <pc:sldMk cId="3507548694" sldId="275"/>
            <ac:spMk id="3" creationId="{00000000-0000-0000-0000-000000000000}"/>
          </ac:spMkLst>
        </pc:spChg>
      </pc:sldChg>
      <pc:sldChg chg="modSp mod">
        <pc:chgData name="Sean P. Lewis" userId="4e94296a-4150-45bd-bd5b-aa18401a05e5" providerId="ADAL" clId="{A1F83ACE-166B-4D4A-B4CF-42B0287EC8DF}" dt="2021-09-10T12:52:56.277" v="109" actId="2"/>
        <pc:sldMkLst>
          <pc:docMk/>
          <pc:sldMk cId="1187718196" sldId="276"/>
        </pc:sldMkLst>
        <pc:spChg chg="mod">
          <ac:chgData name="Sean P. Lewis" userId="4e94296a-4150-45bd-bd5b-aa18401a05e5" providerId="ADAL" clId="{A1F83ACE-166B-4D4A-B4CF-42B0287EC8DF}" dt="2021-09-10T12:52:56.277" v="109" actId="2"/>
          <ac:spMkLst>
            <pc:docMk/>
            <pc:sldMk cId="1187718196" sldId="276"/>
            <ac:spMk id="3" creationId="{6592B9C4-34C6-4435-BF65-24861796E47E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0T08:50:25.847" idx="1">
    <p:pos x="5033" y="3998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967CB0-84ED-4AD5-88D9-67D7DE61C95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145333-04AA-4447-B71D-9D07937EFD2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Viral Video Marketing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 Notes</a:t>
            </a:r>
          </a:p>
          <a:p>
            <a:r>
              <a:rPr lang="en-US" dirty="0"/>
              <a:t>Be sure to follow the 6x6 rule</a:t>
            </a:r>
          </a:p>
          <a:p>
            <a:r>
              <a:rPr lang="en-US" dirty="0"/>
              <a:t>Add graphics to your pages!</a:t>
            </a:r>
          </a:p>
          <a:p>
            <a:pPr lvl="1"/>
            <a:r>
              <a:rPr lang="en-US" dirty="0"/>
              <a:t>Feel free to use </a:t>
            </a:r>
            <a:r>
              <a:rPr lang="en-US"/>
              <a:t>the DESIGN </a:t>
            </a:r>
            <a:r>
              <a:rPr lang="en-US" dirty="0"/>
              <a:t>IDEAS that are built in to Power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C070-91AD-4827-9601-13B057E7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B9C4-34C6-4435-BF65-24861796E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largest part of your presentation</a:t>
            </a:r>
          </a:p>
          <a:p>
            <a:r>
              <a:rPr lang="en-US" dirty="0"/>
              <a:t>How will you use STEPPS (Berger), YouTube advice (Alloca), and Karen Cheng to promote?</a:t>
            </a:r>
          </a:p>
          <a:p>
            <a:r>
              <a:rPr lang="en-US" dirty="0"/>
              <a:t>List 2 other ways that you can advertise your video so that it gets 1 million views.</a:t>
            </a:r>
          </a:p>
          <a:p>
            <a:endParaRPr lang="en-US" dirty="0"/>
          </a:p>
          <a:p>
            <a:r>
              <a:rPr lang="en-US" dirty="0"/>
              <a:t>DON’T FORGET TO PUT A PIC OF YOUR SMART PHONE PROMOTION THAT YOU MADE IN CLASS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1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WHO</a:t>
            </a:r>
            <a:r>
              <a:rPr lang="en-US" dirty="0"/>
              <a:t> will do </a:t>
            </a:r>
            <a:r>
              <a:rPr lang="en-US" u="sng" dirty="0"/>
              <a:t>WHAT </a:t>
            </a:r>
            <a:r>
              <a:rPr lang="en-US" dirty="0"/>
              <a:t>by </a:t>
            </a:r>
            <a:r>
              <a:rPr lang="en-US" u="sng" dirty="0"/>
              <a:t>WHEN</a:t>
            </a:r>
            <a:r>
              <a:rPr lang="en-US" dirty="0"/>
              <a:t>?</a:t>
            </a:r>
          </a:p>
          <a:p>
            <a:r>
              <a:rPr lang="en-US" dirty="0"/>
              <a:t>Assign roles, dates, responsibilities to your group so that your plan gets done!</a:t>
            </a:r>
          </a:p>
        </p:txBody>
      </p:sp>
    </p:spTree>
    <p:extLst>
      <p:ext uri="{BB962C8B-B14F-4D97-AF65-F5344CB8AC3E}">
        <p14:creationId xmlns:p14="http://schemas.microsoft.com/office/powerpoint/2010/main" val="265453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your performance standards?</a:t>
            </a:r>
          </a:p>
          <a:p>
            <a:pPr lvl="1"/>
            <a:r>
              <a:rPr lang="en-US" dirty="0"/>
              <a:t>How can you measure the effectiveness of your plan?</a:t>
            </a:r>
          </a:p>
          <a:p>
            <a:pPr lvl="1"/>
            <a:r>
              <a:rPr lang="en-US" dirty="0"/>
              <a:t>These are called metrics and are quantifiable (has numbers)</a:t>
            </a:r>
          </a:p>
          <a:p>
            <a:pPr lvl="1"/>
            <a:r>
              <a:rPr lang="en-US" dirty="0"/>
              <a:t># of visitors to your site, bounce rate, response rate, inbound links, organic visitors, conversion rate (if applicable) etc. </a:t>
            </a:r>
          </a:p>
          <a:p>
            <a:pPr lvl="1"/>
            <a:r>
              <a:rPr lang="en-US" dirty="0"/>
              <a:t>Use the phrase repurposed content, word of mouth advertising, Google Alert, and Google Analytics on your slides!!!!!</a:t>
            </a:r>
          </a:p>
          <a:p>
            <a:r>
              <a:rPr lang="en-US" dirty="0"/>
              <a:t>Control - If your plan doesn’t work, how will you control your losses (can you do anything to promote the video if it doesn’t get many views in the first 2 weeks? )</a:t>
            </a:r>
          </a:p>
        </p:txBody>
      </p:sp>
    </p:spTree>
    <p:extLst>
      <p:ext uri="{BB962C8B-B14F-4D97-AF65-F5344CB8AC3E}">
        <p14:creationId xmlns:p14="http://schemas.microsoft.com/office/powerpoint/2010/main" val="187231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D4E7-364B-4554-9129-E4EB50CF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2FF5-1FB2-42CC-903A-93CDC6E7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names and YouTube link of your video</a:t>
            </a:r>
          </a:p>
        </p:txBody>
      </p:sp>
    </p:spTree>
    <p:extLst>
      <p:ext uri="{BB962C8B-B14F-4D97-AF65-F5344CB8AC3E}">
        <p14:creationId xmlns:p14="http://schemas.microsoft.com/office/powerpoint/2010/main" val="238308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48231"/>
              </p:ext>
            </p:extLst>
          </p:nvPr>
        </p:nvGraphicFramePr>
        <p:xfrm>
          <a:off x="1390072" y="2209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3479"/>
            <a:ext cx="75841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SITUATIONAL ANALYSIS </a:t>
            </a:r>
          </a:p>
          <a:p>
            <a:r>
              <a:rPr lang="en-US" sz="4400" b="1" dirty="0"/>
              <a:t>PART ONE: SWOT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271E12-F30C-4524-A2E8-51D612B5CD0A}"/>
              </a:ext>
            </a:extLst>
          </p:cNvPr>
          <p:cNvSpPr txBox="1"/>
          <p:nvPr/>
        </p:nvSpPr>
        <p:spPr>
          <a:xfrm>
            <a:off x="685801" y="4038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strengths and weaknesses does your group have. </a:t>
            </a:r>
          </a:p>
          <a:p>
            <a:r>
              <a:rPr lang="en-US" dirty="0"/>
              <a:t>Which of these would affect the success of your video if you really wanted this to go viral?</a:t>
            </a:r>
          </a:p>
          <a:p>
            <a:r>
              <a:rPr lang="en-US" dirty="0"/>
              <a:t>Where is there an opportunity for your video to succeed?</a:t>
            </a:r>
          </a:p>
          <a:p>
            <a:r>
              <a:rPr lang="en-US" dirty="0"/>
              <a:t>What would keep your video from going viral?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2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40187"/>
              </p:ext>
            </p:extLst>
          </p:nvPr>
        </p:nvGraphicFramePr>
        <p:xfrm>
          <a:off x="1390072" y="2209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Economic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Society/Trends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339436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53479"/>
            <a:ext cx="8804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SITUATIONAL ANALYSIS </a:t>
            </a:r>
          </a:p>
          <a:p>
            <a:r>
              <a:rPr lang="en-US" sz="4400" b="1" dirty="0"/>
              <a:t>PART TWO: Environmental Scan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1E0251-725E-4B78-9B4E-B9B112BCC35C}"/>
              </a:ext>
            </a:extLst>
          </p:cNvPr>
          <p:cNvSpPr txBox="1">
            <a:spLocks/>
          </p:cNvSpPr>
          <p:nvPr/>
        </p:nvSpPr>
        <p:spPr>
          <a:xfrm>
            <a:off x="323272" y="35814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Is there anything in the world of politics, the economy, social cultural trends, or technology that can help or hurt the success of my marketing plan?</a:t>
            </a:r>
          </a:p>
        </p:txBody>
      </p:sp>
    </p:spTree>
    <p:extLst>
      <p:ext uri="{BB962C8B-B14F-4D97-AF65-F5344CB8AC3E}">
        <p14:creationId xmlns:p14="http://schemas.microsoft.com/office/powerpoint/2010/main" val="429365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S.M.A.R.T.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Specific, Measurable, Attainable, Results Oriented, Timely</a:t>
            </a:r>
          </a:p>
          <a:p>
            <a:r>
              <a:rPr lang="en-US" dirty="0"/>
              <a:t>Consists of 2 types of objectives</a:t>
            </a:r>
          </a:p>
          <a:p>
            <a:pPr lvl="1"/>
            <a:r>
              <a:rPr lang="en-US" dirty="0"/>
              <a:t>Financial (How much will you spend and make by a certain date?)</a:t>
            </a:r>
          </a:p>
          <a:p>
            <a:pPr lvl="1"/>
            <a:r>
              <a:rPr lang="en-US" dirty="0"/>
              <a:t>Marketing (Give a specific timeline for specific marketing events)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“Are you going to spend money to advertise? What do you want to see as a result of this video? A certain number of likes, tweets, forwards, etc.? Be sure to include a date.</a:t>
            </a:r>
          </a:p>
        </p:txBody>
      </p:sp>
    </p:spTree>
    <p:extLst>
      <p:ext uri="{BB962C8B-B14F-4D97-AF65-F5344CB8AC3E}">
        <p14:creationId xmlns:p14="http://schemas.microsoft.com/office/powerpoint/2010/main" val="47926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4Ps Marketing M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9554"/>
            <a:ext cx="5972175" cy="612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30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 Mix (4P’s)</a:t>
            </a:r>
            <a:br>
              <a:rPr lang="en-US" dirty="0"/>
            </a:br>
            <a:r>
              <a:rPr lang="en-US" dirty="0"/>
              <a:t>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(Features, Benefits, USP)</a:t>
            </a:r>
          </a:p>
          <a:p>
            <a:r>
              <a:rPr lang="en-US" dirty="0"/>
              <a:t> 	What is unique and “great” about your video?</a:t>
            </a:r>
          </a:p>
          <a:p>
            <a:r>
              <a:rPr lang="en-US" dirty="0"/>
              <a:t>How will it travel through the product life cycle?</a:t>
            </a:r>
          </a:p>
          <a:p>
            <a:r>
              <a:rPr lang="en-US" dirty="0"/>
              <a:t>SHOW THE LIFE CYCLE!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5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CD80-DA56-4A59-8F3A-877480CE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Chart, histogram&#10;&#10;Description automatically generated">
            <a:extLst>
              <a:ext uri="{FF2B5EF4-FFF2-40B4-BE49-F238E27FC236}">
                <a16:creationId xmlns:a16="http://schemas.microsoft.com/office/drawing/2014/main" id="{CADCE801-4BFF-406F-B535-50681F1EF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390525"/>
            <a:ext cx="7620000" cy="3038475"/>
          </a:xfrm>
        </p:spPr>
      </p:pic>
      <p:sp>
        <p:nvSpPr>
          <p:cNvPr id="5" name="AutoShape 4" descr="What is technology adoption life cycle and chasm? | by Shiv | Medium">
            <a:extLst>
              <a:ext uri="{FF2B5EF4-FFF2-40B4-BE49-F238E27FC236}">
                <a16:creationId xmlns:a16="http://schemas.microsoft.com/office/drawing/2014/main" id="{9626D1FA-654A-4BEA-99B6-00A4A6410E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B7B1C7DD-511D-4A75-941C-EAFFD63B7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88" y="3810000"/>
            <a:ext cx="66842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7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 Mix (4P’s)</a:t>
            </a:r>
            <a:br>
              <a:rPr lang="en-US" dirty="0"/>
            </a:br>
            <a:r>
              <a:rPr lang="en-US" dirty="0"/>
              <a:t>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will you place your video? How will it get distributed?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48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516</TotalTime>
  <Words>506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Viral Video Marketing Plan</vt:lpstr>
      <vt:lpstr>Title Slide</vt:lpstr>
      <vt:lpstr>PowerPoint Presentation</vt:lpstr>
      <vt:lpstr>PowerPoint Presentation</vt:lpstr>
      <vt:lpstr>S.M.A.R.T. OBJECTIVES</vt:lpstr>
      <vt:lpstr>PowerPoint Presentation</vt:lpstr>
      <vt:lpstr>Marketing Mix (4P’s) PRODUCT</vt:lpstr>
      <vt:lpstr>PowerPoint Presentation</vt:lpstr>
      <vt:lpstr>Marketing Mix (4P’s) Place</vt:lpstr>
      <vt:lpstr>PROMOTION</vt:lpstr>
      <vt:lpstr>Implementation</vt:lpstr>
      <vt:lpstr>Evaluation and Control</vt:lpstr>
    </vt:vector>
  </TitlesOfParts>
  <Company>Marietta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Lewis, Sean</dc:creator>
  <cp:lastModifiedBy>Sean P. Lewis</cp:lastModifiedBy>
  <cp:revision>27</cp:revision>
  <cp:lastPrinted>2014-09-29T16:02:27Z</cp:lastPrinted>
  <dcterms:created xsi:type="dcterms:W3CDTF">2013-12-17T12:29:07Z</dcterms:created>
  <dcterms:modified xsi:type="dcterms:W3CDTF">2021-09-10T13:07:53Z</dcterms:modified>
</cp:coreProperties>
</file>