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790" y="-9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4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0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6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5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3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4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CF71-9724-4CDB-908F-BCC20B3D122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4960E-6B2C-4C9F-90A2-30E46AFB6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computerartsroom409.wikispaces.com/file/view/Cereal-Box-Template.jpg/222996932/Cereal-Box-Templa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133662" y="1094249"/>
            <a:ext cx="9162110" cy="682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osxreality.com/wp-content/uploads/2008/12/monopoly-t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" t="2528" r="2010" b="3438"/>
          <a:stretch/>
        </p:blipFill>
        <p:spPr bwMode="auto">
          <a:xfrm>
            <a:off x="1676400" y="869731"/>
            <a:ext cx="3581400" cy="247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age.gamespotcdn.net/gamespot/images/box/9/1/1/915911_43491_ba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799"/>
            <a:ext cx="3581400" cy="239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worldofmonopoly.com/fansite/images/logos/monopoly_intl_pack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614" y="3653163"/>
            <a:ext cx="2545557" cy="96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worldofmonopoly.com/fansite/images/logos/monopoly_intl_pack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16654" y="7784238"/>
            <a:ext cx="2545557" cy="96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2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Marietta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Lewis</dc:creator>
  <cp:lastModifiedBy>Lewis, Sean</cp:lastModifiedBy>
  <cp:revision>2</cp:revision>
  <cp:lastPrinted>2012-10-31T14:12:41Z</cp:lastPrinted>
  <dcterms:created xsi:type="dcterms:W3CDTF">2012-10-31T14:02:04Z</dcterms:created>
  <dcterms:modified xsi:type="dcterms:W3CDTF">2015-02-11T13:46:55Z</dcterms:modified>
</cp:coreProperties>
</file>