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65" r:id="rId4"/>
    <p:sldId id="258" r:id="rId5"/>
    <p:sldId id="267" r:id="rId6"/>
    <p:sldId id="259" r:id="rId7"/>
    <p:sldId id="269" r:id="rId8"/>
    <p:sldId id="268" r:id="rId9"/>
    <p:sldId id="260" r:id="rId10"/>
    <p:sldId id="27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F634C-FEC9-4237-B8F7-E48EF622DE0D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CE7DA75E-02F8-43F7-B25E-8AC53DA6C531}">
      <dgm:prSet phldrT="[Text]"/>
      <dgm:spPr/>
      <dgm:t>
        <a:bodyPr/>
        <a:lstStyle/>
        <a:p>
          <a:r>
            <a:rPr lang="en-US" b="1" dirty="0"/>
            <a:t>Selling </a:t>
          </a:r>
        </a:p>
      </dgm:t>
    </dgm:pt>
    <dgm:pt modelId="{48F544C7-4455-4640-B426-D9F31B541174}" type="parTrans" cxnId="{AF3833E6-C310-4440-80F4-8BD666A2BB79}">
      <dgm:prSet/>
      <dgm:spPr/>
      <dgm:t>
        <a:bodyPr/>
        <a:lstStyle/>
        <a:p>
          <a:endParaRPr lang="en-US"/>
        </a:p>
      </dgm:t>
    </dgm:pt>
    <dgm:pt modelId="{DA46827E-8B4A-4AFE-9E6F-7A0C1FB5CBDC}" type="sibTrans" cxnId="{AF3833E6-C310-4440-80F4-8BD666A2BB79}">
      <dgm:prSet/>
      <dgm:spPr/>
      <dgm:t>
        <a:bodyPr/>
        <a:lstStyle/>
        <a:p>
          <a:endParaRPr lang="en-US"/>
        </a:p>
      </dgm:t>
    </dgm:pt>
    <dgm:pt modelId="{B30E3D38-2F7D-4FD9-ADBD-D4303792E62C}">
      <dgm:prSet phldrT="[Text]"/>
      <dgm:spPr/>
      <dgm:t>
        <a:bodyPr/>
        <a:lstStyle/>
        <a:p>
          <a:r>
            <a:rPr lang="en-US" b="1" dirty="0"/>
            <a:t>Distribution</a:t>
          </a:r>
        </a:p>
      </dgm:t>
    </dgm:pt>
    <dgm:pt modelId="{32F341B6-9D2A-452C-B330-9908BCBBF06A}" type="parTrans" cxnId="{D1858D34-00B8-4123-930B-85B078D28AFC}">
      <dgm:prSet/>
      <dgm:spPr/>
      <dgm:t>
        <a:bodyPr/>
        <a:lstStyle/>
        <a:p>
          <a:endParaRPr lang="en-US"/>
        </a:p>
      </dgm:t>
    </dgm:pt>
    <dgm:pt modelId="{A7563E12-1519-465E-9645-F44BFC8407B2}" type="sibTrans" cxnId="{D1858D34-00B8-4123-930B-85B078D28AFC}">
      <dgm:prSet/>
      <dgm:spPr/>
      <dgm:t>
        <a:bodyPr/>
        <a:lstStyle/>
        <a:p>
          <a:endParaRPr lang="en-US"/>
        </a:p>
      </dgm:t>
    </dgm:pt>
    <dgm:pt modelId="{880871C1-1F72-4CD3-997B-C5288B8DE9A1}">
      <dgm:prSet phldrT="[Text]"/>
      <dgm:spPr/>
      <dgm:t>
        <a:bodyPr/>
        <a:lstStyle/>
        <a:p>
          <a:r>
            <a:rPr lang="en-US" b="1" dirty="0"/>
            <a:t>Product Service </a:t>
          </a:r>
          <a:r>
            <a:rPr lang="en-US" b="1" dirty="0" smtClean="0"/>
            <a:t>Management</a:t>
          </a:r>
          <a:endParaRPr lang="en-US" b="1" dirty="0"/>
        </a:p>
      </dgm:t>
    </dgm:pt>
    <dgm:pt modelId="{BC262CDD-F8D3-42B7-86B8-8389CAE3659A}" type="parTrans" cxnId="{421836C3-D988-4E47-A848-FBC23A9F14C1}">
      <dgm:prSet/>
      <dgm:spPr/>
      <dgm:t>
        <a:bodyPr/>
        <a:lstStyle/>
        <a:p>
          <a:endParaRPr lang="en-US"/>
        </a:p>
      </dgm:t>
    </dgm:pt>
    <dgm:pt modelId="{F06EA72F-0267-46B3-9E91-4F3D44F55B23}" type="sibTrans" cxnId="{421836C3-D988-4E47-A848-FBC23A9F14C1}">
      <dgm:prSet/>
      <dgm:spPr/>
      <dgm:t>
        <a:bodyPr/>
        <a:lstStyle/>
        <a:p>
          <a:endParaRPr lang="en-US"/>
        </a:p>
      </dgm:t>
    </dgm:pt>
    <dgm:pt modelId="{7A1C4A88-0EBF-4665-9B00-64AF7E4709C8}">
      <dgm:prSet phldrT="[Text]"/>
      <dgm:spPr/>
      <dgm:t>
        <a:bodyPr/>
        <a:lstStyle/>
        <a:p>
          <a:r>
            <a:rPr lang="en-US" b="1" dirty="0"/>
            <a:t>Marketing Information Management</a:t>
          </a:r>
        </a:p>
      </dgm:t>
    </dgm:pt>
    <dgm:pt modelId="{3947FB6C-B893-4933-B045-59E6C138BA1B}" type="parTrans" cxnId="{705C632C-3B23-447D-AECD-6C9BEE78F763}">
      <dgm:prSet/>
      <dgm:spPr/>
      <dgm:t>
        <a:bodyPr/>
        <a:lstStyle/>
        <a:p>
          <a:endParaRPr lang="en-US"/>
        </a:p>
      </dgm:t>
    </dgm:pt>
    <dgm:pt modelId="{C894BA40-11B6-428E-AE27-3F10FFFB9976}" type="sibTrans" cxnId="{705C632C-3B23-447D-AECD-6C9BEE78F763}">
      <dgm:prSet/>
      <dgm:spPr/>
      <dgm:t>
        <a:bodyPr/>
        <a:lstStyle/>
        <a:p>
          <a:endParaRPr lang="en-US"/>
        </a:p>
      </dgm:t>
    </dgm:pt>
    <dgm:pt modelId="{214D860C-A911-4FE8-93A1-160AD360C98E}">
      <dgm:prSet phldrT="[Text]"/>
      <dgm:spPr/>
      <dgm:t>
        <a:bodyPr/>
        <a:lstStyle/>
        <a:p>
          <a:r>
            <a:rPr lang="en-US" b="1" dirty="0"/>
            <a:t>Promotion</a:t>
          </a:r>
        </a:p>
      </dgm:t>
    </dgm:pt>
    <dgm:pt modelId="{F2DC9DD9-2660-4DDC-8309-FCDF663884B6}" type="parTrans" cxnId="{85754E15-3E85-4B40-ADD5-E49617B807DE}">
      <dgm:prSet/>
      <dgm:spPr/>
      <dgm:t>
        <a:bodyPr/>
        <a:lstStyle/>
        <a:p>
          <a:endParaRPr lang="en-US"/>
        </a:p>
      </dgm:t>
    </dgm:pt>
    <dgm:pt modelId="{C27F3032-CD14-4634-8A08-23E9C59D2DF4}" type="sibTrans" cxnId="{85754E15-3E85-4B40-ADD5-E49617B807DE}">
      <dgm:prSet/>
      <dgm:spPr/>
      <dgm:t>
        <a:bodyPr/>
        <a:lstStyle/>
        <a:p>
          <a:endParaRPr lang="en-US"/>
        </a:p>
      </dgm:t>
    </dgm:pt>
    <dgm:pt modelId="{FA9D2549-1DE9-4896-ADE6-431BA462192B}">
      <dgm:prSet phldrT="[Text]"/>
      <dgm:spPr/>
      <dgm:t>
        <a:bodyPr/>
        <a:lstStyle/>
        <a:p>
          <a:r>
            <a:rPr lang="en-US" b="1" dirty="0"/>
            <a:t>Pricing</a:t>
          </a:r>
        </a:p>
      </dgm:t>
    </dgm:pt>
    <dgm:pt modelId="{67FE8362-87A5-4601-9908-4BF754BFFC34}" type="parTrans" cxnId="{8C52577E-EBD2-454D-8C59-23CA3995C1F4}">
      <dgm:prSet/>
      <dgm:spPr/>
      <dgm:t>
        <a:bodyPr/>
        <a:lstStyle/>
        <a:p>
          <a:endParaRPr lang="en-US"/>
        </a:p>
      </dgm:t>
    </dgm:pt>
    <dgm:pt modelId="{D6DC684D-9FF9-42B3-8B60-C7CAAFF5807E}" type="sibTrans" cxnId="{8C52577E-EBD2-454D-8C59-23CA3995C1F4}">
      <dgm:prSet/>
      <dgm:spPr/>
      <dgm:t>
        <a:bodyPr/>
        <a:lstStyle/>
        <a:p>
          <a:endParaRPr lang="en-US"/>
        </a:p>
      </dgm:t>
    </dgm:pt>
    <dgm:pt modelId="{41D82947-5410-40E5-B4C5-404A1F73BC97}">
      <dgm:prSet phldrT="[Text]"/>
      <dgm:spPr/>
      <dgm:t>
        <a:bodyPr/>
        <a:lstStyle/>
        <a:p>
          <a:r>
            <a:rPr lang="en-US" b="1" dirty="0"/>
            <a:t>Financing</a:t>
          </a:r>
        </a:p>
      </dgm:t>
    </dgm:pt>
    <dgm:pt modelId="{AC842197-53AC-4757-8C4E-C0AC448562C1}" type="parTrans" cxnId="{DBDF6680-BDFD-4326-9A74-7E2C759A2B04}">
      <dgm:prSet/>
      <dgm:spPr/>
      <dgm:t>
        <a:bodyPr/>
        <a:lstStyle/>
        <a:p>
          <a:endParaRPr lang="en-US"/>
        </a:p>
      </dgm:t>
    </dgm:pt>
    <dgm:pt modelId="{AA9F8C25-FFB5-4FDC-B8B0-1AED4BDC974B}" type="sibTrans" cxnId="{DBDF6680-BDFD-4326-9A74-7E2C759A2B04}">
      <dgm:prSet/>
      <dgm:spPr/>
      <dgm:t>
        <a:bodyPr/>
        <a:lstStyle/>
        <a:p>
          <a:endParaRPr lang="en-US"/>
        </a:p>
      </dgm:t>
    </dgm:pt>
    <dgm:pt modelId="{7B0F87E3-DE8B-4F8D-B84F-A3B4DCE87573}" type="pres">
      <dgm:prSet presAssocID="{BB6F634C-FEC9-4237-B8F7-E48EF622DE0D}" presName="compositeShape" presStyleCnt="0">
        <dgm:presLayoutVars>
          <dgm:chMax val="7"/>
          <dgm:dir/>
          <dgm:resizeHandles val="exact"/>
        </dgm:presLayoutVars>
      </dgm:prSet>
      <dgm:spPr/>
    </dgm:pt>
    <dgm:pt modelId="{ADBDE99B-BFB4-4592-8037-6C15863ECA77}" type="pres">
      <dgm:prSet presAssocID="{BB6F634C-FEC9-4237-B8F7-E48EF622DE0D}" presName="wedge1" presStyleLbl="node1" presStyleIdx="0" presStyleCnt="7"/>
      <dgm:spPr/>
      <dgm:t>
        <a:bodyPr/>
        <a:lstStyle/>
        <a:p>
          <a:endParaRPr lang="en-US"/>
        </a:p>
      </dgm:t>
    </dgm:pt>
    <dgm:pt modelId="{03D8A6CA-EF41-46CD-896B-4BFCA9CA1919}" type="pres">
      <dgm:prSet presAssocID="{BB6F634C-FEC9-4237-B8F7-E48EF622DE0D}" presName="dummy1a" presStyleCnt="0"/>
      <dgm:spPr/>
    </dgm:pt>
    <dgm:pt modelId="{C6D3BB65-1871-4E8C-969A-361B7EE7F5EF}" type="pres">
      <dgm:prSet presAssocID="{BB6F634C-FEC9-4237-B8F7-E48EF622DE0D}" presName="dummy1b" presStyleCnt="0"/>
      <dgm:spPr/>
    </dgm:pt>
    <dgm:pt modelId="{2323218F-CA97-4990-82FB-BBFFB0F1E27E}" type="pres">
      <dgm:prSet presAssocID="{BB6F634C-FEC9-4237-B8F7-E48EF622DE0D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7D4C6-92AF-4792-B8A9-0A9D61CA32D1}" type="pres">
      <dgm:prSet presAssocID="{BB6F634C-FEC9-4237-B8F7-E48EF622DE0D}" presName="wedge2" presStyleLbl="node1" presStyleIdx="1" presStyleCnt="7"/>
      <dgm:spPr/>
      <dgm:t>
        <a:bodyPr/>
        <a:lstStyle/>
        <a:p>
          <a:endParaRPr lang="en-US"/>
        </a:p>
      </dgm:t>
    </dgm:pt>
    <dgm:pt modelId="{A8669240-DB17-4FFF-AB34-3C559EAE9DD7}" type="pres">
      <dgm:prSet presAssocID="{BB6F634C-FEC9-4237-B8F7-E48EF622DE0D}" presName="dummy2a" presStyleCnt="0"/>
      <dgm:spPr/>
    </dgm:pt>
    <dgm:pt modelId="{EF045D1A-E2AD-4314-BE12-379AAFD20073}" type="pres">
      <dgm:prSet presAssocID="{BB6F634C-FEC9-4237-B8F7-E48EF622DE0D}" presName="dummy2b" presStyleCnt="0"/>
      <dgm:spPr/>
    </dgm:pt>
    <dgm:pt modelId="{514E20DA-1AA4-4161-934A-8EA9D649A482}" type="pres">
      <dgm:prSet presAssocID="{BB6F634C-FEC9-4237-B8F7-E48EF622DE0D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C785F-A7A2-4086-A392-06102527AB40}" type="pres">
      <dgm:prSet presAssocID="{BB6F634C-FEC9-4237-B8F7-E48EF622DE0D}" presName="wedge3" presStyleLbl="node1" presStyleIdx="2" presStyleCnt="7"/>
      <dgm:spPr/>
      <dgm:t>
        <a:bodyPr/>
        <a:lstStyle/>
        <a:p>
          <a:endParaRPr lang="en-US"/>
        </a:p>
      </dgm:t>
    </dgm:pt>
    <dgm:pt modelId="{AE217F2B-C125-40D7-92B6-FEA08AF8635D}" type="pres">
      <dgm:prSet presAssocID="{BB6F634C-FEC9-4237-B8F7-E48EF622DE0D}" presName="dummy3a" presStyleCnt="0"/>
      <dgm:spPr/>
    </dgm:pt>
    <dgm:pt modelId="{66B3319E-3BCD-466C-B4A0-CF38157418D5}" type="pres">
      <dgm:prSet presAssocID="{BB6F634C-FEC9-4237-B8F7-E48EF622DE0D}" presName="dummy3b" presStyleCnt="0"/>
      <dgm:spPr/>
    </dgm:pt>
    <dgm:pt modelId="{4BBCA5FD-35BC-48E2-86A2-06CD572558F9}" type="pres">
      <dgm:prSet presAssocID="{BB6F634C-FEC9-4237-B8F7-E48EF622DE0D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B5F2D-B265-4B88-8C19-A792DB5A1ED4}" type="pres">
      <dgm:prSet presAssocID="{BB6F634C-FEC9-4237-B8F7-E48EF622DE0D}" presName="wedge4" presStyleLbl="node1" presStyleIdx="3" presStyleCnt="7"/>
      <dgm:spPr/>
      <dgm:t>
        <a:bodyPr/>
        <a:lstStyle/>
        <a:p>
          <a:endParaRPr lang="en-US"/>
        </a:p>
      </dgm:t>
    </dgm:pt>
    <dgm:pt modelId="{0421F684-3221-4786-B251-CC23CEE9A03D}" type="pres">
      <dgm:prSet presAssocID="{BB6F634C-FEC9-4237-B8F7-E48EF622DE0D}" presName="dummy4a" presStyleCnt="0"/>
      <dgm:spPr/>
    </dgm:pt>
    <dgm:pt modelId="{5BB31E8D-9D8D-4802-9ACE-2834ED7C2D9A}" type="pres">
      <dgm:prSet presAssocID="{BB6F634C-FEC9-4237-B8F7-E48EF622DE0D}" presName="dummy4b" presStyleCnt="0"/>
      <dgm:spPr/>
    </dgm:pt>
    <dgm:pt modelId="{AB463633-A09F-4E87-9FEE-E37EE8C0E324}" type="pres">
      <dgm:prSet presAssocID="{BB6F634C-FEC9-4237-B8F7-E48EF622DE0D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92408-7999-4B88-A9BF-17617A801F4D}" type="pres">
      <dgm:prSet presAssocID="{BB6F634C-FEC9-4237-B8F7-E48EF622DE0D}" presName="wedge5" presStyleLbl="node1" presStyleIdx="4" presStyleCnt="7"/>
      <dgm:spPr/>
      <dgm:t>
        <a:bodyPr/>
        <a:lstStyle/>
        <a:p>
          <a:endParaRPr lang="en-US"/>
        </a:p>
      </dgm:t>
    </dgm:pt>
    <dgm:pt modelId="{A7CF11F6-3055-472D-946F-20F602944661}" type="pres">
      <dgm:prSet presAssocID="{BB6F634C-FEC9-4237-B8F7-E48EF622DE0D}" presName="dummy5a" presStyleCnt="0"/>
      <dgm:spPr/>
    </dgm:pt>
    <dgm:pt modelId="{19ABFE01-D00C-497E-B93A-0951F7A97EA9}" type="pres">
      <dgm:prSet presAssocID="{BB6F634C-FEC9-4237-B8F7-E48EF622DE0D}" presName="dummy5b" presStyleCnt="0"/>
      <dgm:spPr/>
    </dgm:pt>
    <dgm:pt modelId="{F454A369-9681-4199-8B66-5A47CCD6FCCD}" type="pres">
      <dgm:prSet presAssocID="{BB6F634C-FEC9-4237-B8F7-E48EF622DE0D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396BB-EAF7-486C-B719-F75A1749D59C}" type="pres">
      <dgm:prSet presAssocID="{BB6F634C-FEC9-4237-B8F7-E48EF622DE0D}" presName="wedge6" presStyleLbl="node1" presStyleIdx="5" presStyleCnt="7"/>
      <dgm:spPr/>
      <dgm:t>
        <a:bodyPr/>
        <a:lstStyle/>
        <a:p>
          <a:endParaRPr lang="en-US"/>
        </a:p>
      </dgm:t>
    </dgm:pt>
    <dgm:pt modelId="{8B4C2C15-5B59-4ABB-821F-AF09FA7C222E}" type="pres">
      <dgm:prSet presAssocID="{BB6F634C-FEC9-4237-B8F7-E48EF622DE0D}" presName="dummy6a" presStyleCnt="0"/>
      <dgm:spPr/>
    </dgm:pt>
    <dgm:pt modelId="{994CE9CA-09BE-4A95-BF35-388D4FA4A2C7}" type="pres">
      <dgm:prSet presAssocID="{BB6F634C-FEC9-4237-B8F7-E48EF622DE0D}" presName="dummy6b" presStyleCnt="0"/>
      <dgm:spPr/>
    </dgm:pt>
    <dgm:pt modelId="{36AD6292-04FF-4A7E-9237-F0DB752481B8}" type="pres">
      <dgm:prSet presAssocID="{BB6F634C-FEC9-4237-B8F7-E48EF622DE0D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02857-B6EE-4382-978A-F560AD623852}" type="pres">
      <dgm:prSet presAssocID="{BB6F634C-FEC9-4237-B8F7-E48EF622DE0D}" presName="wedge7" presStyleLbl="node1" presStyleIdx="6" presStyleCnt="7"/>
      <dgm:spPr/>
      <dgm:t>
        <a:bodyPr/>
        <a:lstStyle/>
        <a:p>
          <a:endParaRPr lang="en-US"/>
        </a:p>
      </dgm:t>
    </dgm:pt>
    <dgm:pt modelId="{21AF9354-34A3-4D37-A6F4-08DB0A6D0681}" type="pres">
      <dgm:prSet presAssocID="{BB6F634C-FEC9-4237-B8F7-E48EF622DE0D}" presName="dummy7a" presStyleCnt="0"/>
      <dgm:spPr/>
    </dgm:pt>
    <dgm:pt modelId="{47C1F38B-5836-49ED-AB58-1EAB15670F3D}" type="pres">
      <dgm:prSet presAssocID="{BB6F634C-FEC9-4237-B8F7-E48EF622DE0D}" presName="dummy7b" presStyleCnt="0"/>
      <dgm:spPr/>
    </dgm:pt>
    <dgm:pt modelId="{191B95E1-3429-4DCE-BB88-9990D6DF7AAB}" type="pres">
      <dgm:prSet presAssocID="{BB6F634C-FEC9-4237-B8F7-E48EF622DE0D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21A10-E1D4-4F75-8E99-02E6AEA3C0FD}" type="pres">
      <dgm:prSet presAssocID="{DA46827E-8B4A-4AFE-9E6F-7A0C1FB5CBDC}" presName="arrowWedge1" presStyleLbl="fgSibTrans2D1" presStyleIdx="0" presStyleCnt="7"/>
      <dgm:spPr/>
    </dgm:pt>
    <dgm:pt modelId="{E6DBA37D-7AE7-4B00-889A-CBC5181AFBE3}" type="pres">
      <dgm:prSet presAssocID="{A7563E12-1519-465E-9645-F44BFC8407B2}" presName="arrowWedge2" presStyleLbl="fgSibTrans2D1" presStyleIdx="1" presStyleCnt="7"/>
      <dgm:spPr/>
    </dgm:pt>
    <dgm:pt modelId="{0552CCA5-9208-4659-BB1A-C1697ABBD54F}" type="pres">
      <dgm:prSet presAssocID="{F06EA72F-0267-46B3-9E91-4F3D44F55B23}" presName="arrowWedge3" presStyleLbl="fgSibTrans2D1" presStyleIdx="2" presStyleCnt="7"/>
      <dgm:spPr/>
    </dgm:pt>
    <dgm:pt modelId="{F9D7BD27-102E-46C1-A1EE-B72B6BA7F828}" type="pres">
      <dgm:prSet presAssocID="{C27F3032-CD14-4634-8A08-23E9C59D2DF4}" presName="arrowWedge4" presStyleLbl="fgSibTrans2D1" presStyleIdx="3" presStyleCnt="7"/>
      <dgm:spPr/>
    </dgm:pt>
    <dgm:pt modelId="{F9FE568F-24CB-46D4-B6A9-A2645530B253}" type="pres">
      <dgm:prSet presAssocID="{D6DC684D-9FF9-42B3-8B60-C7CAAFF5807E}" presName="arrowWedge5" presStyleLbl="fgSibTrans2D1" presStyleIdx="4" presStyleCnt="7"/>
      <dgm:spPr/>
    </dgm:pt>
    <dgm:pt modelId="{BAE9A9F7-716C-49F4-9295-0AA873B19479}" type="pres">
      <dgm:prSet presAssocID="{AA9F8C25-FFB5-4FDC-B8B0-1AED4BDC974B}" presName="arrowWedge6" presStyleLbl="fgSibTrans2D1" presStyleIdx="5" presStyleCnt="7"/>
      <dgm:spPr/>
    </dgm:pt>
    <dgm:pt modelId="{CF248C88-DDDA-4636-81A4-2A9ACAD62E94}" type="pres">
      <dgm:prSet presAssocID="{C894BA40-11B6-428E-AE27-3F10FFFB9976}" presName="arrowWedge7" presStyleLbl="fgSibTrans2D1" presStyleIdx="6" presStyleCnt="7"/>
      <dgm:spPr/>
    </dgm:pt>
  </dgm:ptLst>
  <dgm:cxnLst>
    <dgm:cxn modelId="{B496B0DD-69CA-407A-A245-A38B2D674F09}" type="presOf" srcId="{7A1C4A88-0EBF-4665-9B00-64AF7E4709C8}" destId="{191B95E1-3429-4DCE-BB88-9990D6DF7AAB}" srcOrd="1" destOrd="0" presId="urn:microsoft.com/office/officeart/2005/8/layout/cycle8"/>
    <dgm:cxn modelId="{85754E15-3E85-4B40-ADD5-E49617B807DE}" srcId="{BB6F634C-FEC9-4237-B8F7-E48EF622DE0D}" destId="{214D860C-A911-4FE8-93A1-160AD360C98E}" srcOrd="3" destOrd="0" parTransId="{F2DC9DD9-2660-4DDC-8309-FCDF663884B6}" sibTransId="{C27F3032-CD14-4634-8A08-23E9C59D2DF4}"/>
    <dgm:cxn modelId="{05891D35-2430-4FAF-B203-43C9F0851195}" type="presOf" srcId="{7A1C4A88-0EBF-4665-9B00-64AF7E4709C8}" destId="{4CB02857-B6EE-4382-978A-F560AD623852}" srcOrd="0" destOrd="0" presId="urn:microsoft.com/office/officeart/2005/8/layout/cycle8"/>
    <dgm:cxn modelId="{EC098331-FBF0-4F28-A75D-58DF06DC122F}" type="presOf" srcId="{FA9D2549-1DE9-4896-ADE6-431BA462192B}" destId="{19B92408-7999-4B88-A9BF-17617A801F4D}" srcOrd="0" destOrd="0" presId="urn:microsoft.com/office/officeart/2005/8/layout/cycle8"/>
    <dgm:cxn modelId="{42259A69-4D12-4B20-B682-37C0C0366420}" type="presOf" srcId="{214D860C-A911-4FE8-93A1-160AD360C98E}" destId="{AB463633-A09F-4E87-9FEE-E37EE8C0E324}" srcOrd="1" destOrd="0" presId="urn:microsoft.com/office/officeart/2005/8/layout/cycle8"/>
    <dgm:cxn modelId="{170E43EA-DD2D-4E42-BC0F-E0F630627C50}" type="presOf" srcId="{880871C1-1F72-4CD3-997B-C5288B8DE9A1}" destId="{4BBCA5FD-35BC-48E2-86A2-06CD572558F9}" srcOrd="1" destOrd="0" presId="urn:microsoft.com/office/officeart/2005/8/layout/cycle8"/>
    <dgm:cxn modelId="{83B40E54-0630-4C20-B6DC-1C8A40F5E7B6}" type="presOf" srcId="{214D860C-A911-4FE8-93A1-160AD360C98E}" destId="{F94B5F2D-B265-4B88-8C19-A792DB5A1ED4}" srcOrd="0" destOrd="0" presId="urn:microsoft.com/office/officeart/2005/8/layout/cycle8"/>
    <dgm:cxn modelId="{8C52577E-EBD2-454D-8C59-23CA3995C1F4}" srcId="{BB6F634C-FEC9-4237-B8F7-E48EF622DE0D}" destId="{FA9D2549-1DE9-4896-ADE6-431BA462192B}" srcOrd="4" destOrd="0" parTransId="{67FE8362-87A5-4601-9908-4BF754BFFC34}" sibTransId="{D6DC684D-9FF9-42B3-8B60-C7CAAFF5807E}"/>
    <dgm:cxn modelId="{24811534-36BE-4161-9481-B7511648103D}" type="presOf" srcId="{BB6F634C-FEC9-4237-B8F7-E48EF622DE0D}" destId="{7B0F87E3-DE8B-4F8D-B84F-A3B4DCE87573}" srcOrd="0" destOrd="0" presId="urn:microsoft.com/office/officeart/2005/8/layout/cycle8"/>
    <dgm:cxn modelId="{702B12DE-4346-4CEB-81B7-D13458749C94}" type="presOf" srcId="{B30E3D38-2F7D-4FD9-ADBD-D4303792E62C}" destId="{514E20DA-1AA4-4161-934A-8EA9D649A482}" srcOrd="1" destOrd="0" presId="urn:microsoft.com/office/officeart/2005/8/layout/cycle8"/>
    <dgm:cxn modelId="{421836C3-D988-4E47-A848-FBC23A9F14C1}" srcId="{BB6F634C-FEC9-4237-B8F7-E48EF622DE0D}" destId="{880871C1-1F72-4CD3-997B-C5288B8DE9A1}" srcOrd="2" destOrd="0" parTransId="{BC262CDD-F8D3-42B7-86B8-8389CAE3659A}" sibTransId="{F06EA72F-0267-46B3-9E91-4F3D44F55B23}"/>
    <dgm:cxn modelId="{5883B798-E5B1-488D-A254-811E72EE2A7A}" type="presOf" srcId="{CE7DA75E-02F8-43F7-B25E-8AC53DA6C531}" destId="{ADBDE99B-BFB4-4592-8037-6C15863ECA77}" srcOrd="0" destOrd="0" presId="urn:microsoft.com/office/officeart/2005/8/layout/cycle8"/>
    <dgm:cxn modelId="{BF94AD1A-0B7D-4862-93E1-690EAF55DDF3}" type="presOf" srcId="{CE7DA75E-02F8-43F7-B25E-8AC53DA6C531}" destId="{2323218F-CA97-4990-82FB-BBFFB0F1E27E}" srcOrd="1" destOrd="0" presId="urn:microsoft.com/office/officeart/2005/8/layout/cycle8"/>
    <dgm:cxn modelId="{AF3833E6-C310-4440-80F4-8BD666A2BB79}" srcId="{BB6F634C-FEC9-4237-B8F7-E48EF622DE0D}" destId="{CE7DA75E-02F8-43F7-B25E-8AC53DA6C531}" srcOrd="0" destOrd="0" parTransId="{48F544C7-4455-4640-B426-D9F31B541174}" sibTransId="{DA46827E-8B4A-4AFE-9E6F-7A0C1FB5CBDC}"/>
    <dgm:cxn modelId="{D1858D34-00B8-4123-930B-85B078D28AFC}" srcId="{BB6F634C-FEC9-4237-B8F7-E48EF622DE0D}" destId="{B30E3D38-2F7D-4FD9-ADBD-D4303792E62C}" srcOrd="1" destOrd="0" parTransId="{32F341B6-9D2A-452C-B330-9908BCBBF06A}" sibTransId="{A7563E12-1519-465E-9645-F44BFC8407B2}"/>
    <dgm:cxn modelId="{18EDC57A-D389-47EE-BDE5-B1827CCBC303}" type="presOf" srcId="{880871C1-1F72-4CD3-997B-C5288B8DE9A1}" destId="{50BC785F-A7A2-4086-A392-06102527AB40}" srcOrd="0" destOrd="0" presId="urn:microsoft.com/office/officeart/2005/8/layout/cycle8"/>
    <dgm:cxn modelId="{CD888045-2A15-44C2-9663-E63E8086D7E4}" type="presOf" srcId="{B30E3D38-2F7D-4FD9-ADBD-D4303792E62C}" destId="{BA87D4C6-92AF-4792-B8A9-0A9D61CA32D1}" srcOrd="0" destOrd="0" presId="urn:microsoft.com/office/officeart/2005/8/layout/cycle8"/>
    <dgm:cxn modelId="{37730D09-5E33-42FD-AA9C-15B3EDFC269B}" type="presOf" srcId="{FA9D2549-1DE9-4896-ADE6-431BA462192B}" destId="{F454A369-9681-4199-8B66-5A47CCD6FCCD}" srcOrd="1" destOrd="0" presId="urn:microsoft.com/office/officeart/2005/8/layout/cycle8"/>
    <dgm:cxn modelId="{781EB9AF-AFDF-45B0-A466-86AF51564D06}" type="presOf" srcId="{41D82947-5410-40E5-B4C5-404A1F73BC97}" destId="{36AD6292-04FF-4A7E-9237-F0DB752481B8}" srcOrd="1" destOrd="0" presId="urn:microsoft.com/office/officeart/2005/8/layout/cycle8"/>
    <dgm:cxn modelId="{666DCA2C-8881-4C75-94DE-A505714D8C4A}" type="presOf" srcId="{41D82947-5410-40E5-B4C5-404A1F73BC97}" destId="{0FC396BB-EAF7-486C-B719-F75A1749D59C}" srcOrd="0" destOrd="0" presId="urn:microsoft.com/office/officeart/2005/8/layout/cycle8"/>
    <dgm:cxn modelId="{DBDF6680-BDFD-4326-9A74-7E2C759A2B04}" srcId="{BB6F634C-FEC9-4237-B8F7-E48EF622DE0D}" destId="{41D82947-5410-40E5-B4C5-404A1F73BC97}" srcOrd="5" destOrd="0" parTransId="{AC842197-53AC-4757-8C4E-C0AC448562C1}" sibTransId="{AA9F8C25-FFB5-4FDC-B8B0-1AED4BDC974B}"/>
    <dgm:cxn modelId="{705C632C-3B23-447D-AECD-6C9BEE78F763}" srcId="{BB6F634C-FEC9-4237-B8F7-E48EF622DE0D}" destId="{7A1C4A88-0EBF-4665-9B00-64AF7E4709C8}" srcOrd="6" destOrd="0" parTransId="{3947FB6C-B893-4933-B045-59E6C138BA1B}" sibTransId="{C894BA40-11B6-428E-AE27-3F10FFFB9976}"/>
    <dgm:cxn modelId="{CDFDB110-4F3B-4ABC-B722-AEFB6DFFDEF4}" type="presParOf" srcId="{7B0F87E3-DE8B-4F8D-B84F-A3B4DCE87573}" destId="{ADBDE99B-BFB4-4592-8037-6C15863ECA77}" srcOrd="0" destOrd="0" presId="urn:microsoft.com/office/officeart/2005/8/layout/cycle8"/>
    <dgm:cxn modelId="{E22FA02B-479D-40A2-872F-B11133BEBF2E}" type="presParOf" srcId="{7B0F87E3-DE8B-4F8D-B84F-A3B4DCE87573}" destId="{03D8A6CA-EF41-46CD-896B-4BFCA9CA1919}" srcOrd="1" destOrd="0" presId="urn:microsoft.com/office/officeart/2005/8/layout/cycle8"/>
    <dgm:cxn modelId="{44BEF9EC-205D-4A9E-8B93-76A71640DD14}" type="presParOf" srcId="{7B0F87E3-DE8B-4F8D-B84F-A3B4DCE87573}" destId="{C6D3BB65-1871-4E8C-969A-361B7EE7F5EF}" srcOrd="2" destOrd="0" presId="urn:microsoft.com/office/officeart/2005/8/layout/cycle8"/>
    <dgm:cxn modelId="{586DA041-CCE4-43A9-A4DE-B4EB7E2D7097}" type="presParOf" srcId="{7B0F87E3-DE8B-4F8D-B84F-A3B4DCE87573}" destId="{2323218F-CA97-4990-82FB-BBFFB0F1E27E}" srcOrd="3" destOrd="0" presId="urn:microsoft.com/office/officeart/2005/8/layout/cycle8"/>
    <dgm:cxn modelId="{8DB56950-5917-49CE-92A2-1A8587A573E2}" type="presParOf" srcId="{7B0F87E3-DE8B-4F8D-B84F-A3B4DCE87573}" destId="{BA87D4C6-92AF-4792-B8A9-0A9D61CA32D1}" srcOrd="4" destOrd="0" presId="urn:microsoft.com/office/officeart/2005/8/layout/cycle8"/>
    <dgm:cxn modelId="{63C214E4-9A20-4C66-B9A5-FF69A8488412}" type="presParOf" srcId="{7B0F87E3-DE8B-4F8D-B84F-A3B4DCE87573}" destId="{A8669240-DB17-4FFF-AB34-3C559EAE9DD7}" srcOrd="5" destOrd="0" presId="urn:microsoft.com/office/officeart/2005/8/layout/cycle8"/>
    <dgm:cxn modelId="{2E410167-1AA9-4795-B11F-D5E3D50017B0}" type="presParOf" srcId="{7B0F87E3-DE8B-4F8D-B84F-A3B4DCE87573}" destId="{EF045D1A-E2AD-4314-BE12-379AAFD20073}" srcOrd="6" destOrd="0" presId="urn:microsoft.com/office/officeart/2005/8/layout/cycle8"/>
    <dgm:cxn modelId="{1DA487D3-3B24-49EF-BB43-1FB1D760C3B1}" type="presParOf" srcId="{7B0F87E3-DE8B-4F8D-B84F-A3B4DCE87573}" destId="{514E20DA-1AA4-4161-934A-8EA9D649A482}" srcOrd="7" destOrd="0" presId="urn:microsoft.com/office/officeart/2005/8/layout/cycle8"/>
    <dgm:cxn modelId="{98AF269E-1012-448F-A03E-A356B7B2C3E9}" type="presParOf" srcId="{7B0F87E3-DE8B-4F8D-B84F-A3B4DCE87573}" destId="{50BC785F-A7A2-4086-A392-06102527AB40}" srcOrd="8" destOrd="0" presId="urn:microsoft.com/office/officeart/2005/8/layout/cycle8"/>
    <dgm:cxn modelId="{CD48C74C-7319-4BF2-850A-60FD21E78553}" type="presParOf" srcId="{7B0F87E3-DE8B-4F8D-B84F-A3B4DCE87573}" destId="{AE217F2B-C125-40D7-92B6-FEA08AF8635D}" srcOrd="9" destOrd="0" presId="urn:microsoft.com/office/officeart/2005/8/layout/cycle8"/>
    <dgm:cxn modelId="{F5006376-BF39-4A30-9042-0EB08CEF3E08}" type="presParOf" srcId="{7B0F87E3-DE8B-4F8D-B84F-A3B4DCE87573}" destId="{66B3319E-3BCD-466C-B4A0-CF38157418D5}" srcOrd="10" destOrd="0" presId="urn:microsoft.com/office/officeart/2005/8/layout/cycle8"/>
    <dgm:cxn modelId="{14BFBEF5-2604-4D77-AE62-3ED03A24B96D}" type="presParOf" srcId="{7B0F87E3-DE8B-4F8D-B84F-A3B4DCE87573}" destId="{4BBCA5FD-35BC-48E2-86A2-06CD572558F9}" srcOrd="11" destOrd="0" presId="urn:microsoft.com/office/officeart/2005/8/layout/cycle8"/>
    <dgm:cxn modelId="{070C3F1F-688C-4042-818F-491905FAA4E9}" type="presParOf" srcId="{7B0F87E3-DE8B-4F8D-B84F-A3B4DCE87573}" destId="{F94B5F2D-B265-4B88-8C19-A792DB5A1ED4}" srcOrd="12" destOrd="0" presId="urn:microsoft.com/office/officeart/2005/8/layout/cycle8"/>
    <dgm:cxn modelId="{AE431D88-16BC-4CDE-A6C7-0D9F1C0E2729}" type="presParOf" srcId="{7B0F87E3-DE8B-4F8D-B84F-A3B4DCE87573}" destId="{0421F684-3221-4786-B251-CC23CEE9A03D}" srcOrd="13" destOrd="0" presId="urn:microsoft.com/office/officeart/2005/8/layout/cycle8"/>
    <dgm:cxn modelId="{66EB8C89-1E1D-4D8B-BFD7-347F44F454AD}" type="presParOf" srcId="{7B0F87E3-DE8B-4F8D-B84F-A3B4DCE87573}" destId="{5BB31E8D-9D8D-4802-9ACE-2834ED7C2D9A}" srcOrd="14" destOrd="0" presId="urn:microsoft.com/office/officeart/2005/8/layout/cycle8"/>
    <dgm:cxn modelId="{7E660724-46D2-46CF-ABE9-AAA87DA1ACE9}" type="presParOf" srcId="{7B0F87E3-DE8B-4F8D-B84F-A3B4DCE87573}" destId="{AB463633-A09F-4E87-9FEE-E37EE8C0E324}" srcOrd="15" destOrd="0" presId="urn:microsoft.com/office/officeart/2005/8/layout/cycle8"/>
    <dgm:cxn modelId="{8E1CFCEE-7460-45FF-8AC7-88DE43100DB0}" type="presParOf" srcId="{7B0F87E3-DE8B-4F8D-B84F-A3B4DCE87573}" destId="{19B92408-7999-4B88-A9BF-17617A801F4D}" srcOrd="16" destOrd="0" presId="urn:microsoft.com/office/officeart/2005/8/layout/cycle8"/>
    <dgm:cxn modelId="{0019ECA7-F078-4102-8B9A-30E4D4589342}" type="presParOf" srcId="{7B0F87E3-DE8B-4F8D-B84F-A3B4DCE87573}" destId="{A7CF11F6-3055-472D-946F-20F602944661}" srcOrd="17" destOrd="0" presId="urn:microsoft.com/office/officeart/2005/8/layout/cycle8"/>
    <dgm:cxn modelId="{B05B52FB-0149-4F9C-BA95-E0F36A9E07CB}" type="presParOf" srcId="{7B0F87E3-DE8B-4F8D-B84F-A3B4DCE87573}" destId="{19ABFE01-D00C-497E-B93A-0951F7A97EA9}" srcOrd="18" destOrd="0" presId="urn:microsoft.com/office/officeart/2005/8/layout/cycle8"/>
    <dgm:cxn modelId="{013C8A82-827E-44E4-A98B-4A788E6D2BA7}" type="presParOf" srcId="{7B0F87E3-DE8B-4F8D-B84F-A3B4DCE87573}" destId="{F454A369-9681-4199-8B66-5A47CCD6FCCD}" srcOrd="19" destOrd="0" presId="urn:microsoft.com/office/officeart/2005/8/layout/cycle8"/>
    <dgm:cxn modelId="{E4CAE6B3-FAA7-4387-9110-D4B7F51DE016}" type="presParOf" srcId="{7B0F87E3-DE8B-4F8D-B84F-A3B4DCE87573}" destId="{0FC396BB-EAF7-486C-B719-F75A1749D59C}" srcOrd="20" destOrd="0" presId="urn:microsoft.com/office/officeart/2005/8/layout/cycle8"/>
    <dgm:cxn modelId="{E2621B8B-5B32-466A-82F2-B60360D0310B}" type="presParOf" srcId="{7B0F87E3-DE8B-4F8D-B84F-A3B4DCE87573}" destId="{8B4C2C15-5B59-4ABB-821F-AF09FA7C222E}" srcOrd="21" destOrd="0" presId="urn:microsoft.com/office/officeart/2005/8/layout/cycle8"/>
    <dgm:cxn modelId="{0675FFAA-9997-4D10-96A9-4936C66AAE62}" type="presParOf" srcId="{7B0F87E3-DE8B-4F8D-B84F-A3B4DCE87573}" destId="{994CE9CA-09BE-4A95-BF35-388D4FA4A2C7}" srcOrd="22" destOrd="0" presId="urn:microsoft.com/office/officeart/2005/8/layout/cycle8"/>
    <dgm:cxn modelId="{98BBC1BC-529F-48E0-942F-F1D31CB1901F}" type="presParOf" srcId="{7B0F87E3-DE8B-4F8D-B84F-A3B4DCE87573}" destId="{36AD6292-04FF-4A7E-9237-F0DB752481B8}" srcOrd="23" destOrd="0" presId="urn:microsoft.com/office/officeart/2005/8/layout/cycle8"/>
    <dgm:cxn modelId="{88D520AA-651D-4F4B-8448-4CF6D730145C}" type="presParOf" srcId="{7B0F87E3-DE8B-4F8D-B84F-A3B4DCE87573}" destId="{4CB02857-B6EE-4382-978A-F560AD623852}" srcOrd="24" destOrd="0" presId="urn:microsoft.com/office/officeart/2005/8/layout/cycle8"/>
    <dgm:cxn modelId="{45EEB848-8A5A-445D-B47E-77FCA354BFB2}" type="presParOf" srcId="{7B0F87E3-DE8B-4F8D-B84F-A3B4DCE87573}" destId="{21AF9354-34A3-4D37-A6F4-08DB0A6D0681}" srcOrd="25" destOrd="0" presId="urn:microsoft.com/office/officeart/2005/8/layout/cycle8"/>
    <dgm:cxn modelId="{A284FA1E-0BC7-4B81-857B-3D3D9C0A4FF7}" type="presParOf" srcId="{7B0F87E3-DE8B-4F8D-B84F-A3B4DCE87573}" destId="{47C1F38B-5836-49ED-AB58-1EAB15670F3D}" srcOrd="26" destOrd="0" presId="urn:microsoft.com/office/officeart/2005/8/layout/cycle8"/>
    <dgm:cxn modelId="{4A3E73FF-387C-42E5-AF13-4C49B120CFB5}" type="presParOf" srcId="{7B0F87E3-DE8B-4F8D-B84F-A3B4DCE87573}" destId="{191B95E1-3429-4DCE-BB88-9990D6DF7AAB}" srcOrd="27" destOrd="0" presId="urn:microsoft.com/office/officeart/2005/8/layout/cycle8"/>
    <dgm:cxn modelId="{CDED69AA-B81C-4DAD-90EE-C2E92F56CE58}" type="presParOf" srcId="{7B0F87E3-DE8B-4F8D-B84F-A3B4DCE87573}" destId="{38221A10-E1D4-4F75-8E99-02E6AEA3C0FD}" srcOrd="28" destOrd="0" presId="urn:microsoft.com/office/officeart/2005/8/layout/cycle8"/>
    <dgm:cxn modelId="{34A202B7-5C71-4C14-8472-53C5EE4837B8}" type="presParOf" srcId="{7B0F87E3-DE8B-4F8D-B84F-A3B4DCE87573}" destId="{E6DBA37D-7AE7-4B00-889A-CBC5181AFBE3}" srcOrd="29" destOrd="0" presId="urn:microsoft.com/office/officeart/2005/8/layout/cycle8"/>
    <dgm:cxn modelId="{F59E568E-146F-4276-B993-7897C39FFB87}" type="presParOf" srcId="{7B0F87E3-DE8B-4F8D-B84F-A3B4DCE87573}" destId="{0552CCA5-9208-4659-BB1A-C1697ABBD54F}" srcOrd="30" destOrd="0" presId="urn:microsoft.com/office/officeart/2005/8/layout/cycle8"/>
    <dgm:cxn modelId="{F0CC71C6-FE3B-4DDB-BF6C-4F5E0B1D0027}" type="presParOf" srcId="{7B0F87E3-DE8B-4F8D-B84F-A3B4DCE87573}" destId="{F9D7BD27-102E-46C1-A1EE-B72B6BA7F828}" srcOrd="31" destOrd="0" presId="urn:microsoft.com/office/officeart/2005/8/layout/cycle8"/>
    <dgm:cxn modelId="{9B395729-C062-4027-8CDE-517DB67D8446}" type="presParOf" srcId="{7B0F87E3-DE8B-4F8D-B84F-A3B4DCE87573}" destId="{F9FE568F-24CB-46D4-B6A9-A2645530B253}" srcOrd="32" destOrd="0" presId="urn:microsoft.com/office/officeart/2005/8/layout/cycle8"/>
    <dgm:cxn modelId="{19E5B174-D0A3-41D4-B15A-B64A05E6858B}" type="presParOf" srcId="{7B0F87E3-DE8B-4F8D-B84F-A3B4DCE87573}" destId="{BAE9A9F7-716C-49F4-9295-0AA873B19479}" srcOrd="33" destOrd="0" presId="urn:microsoft.com/office/officeart/2005/8/layout/cycle8"/>
    <dgm:cxn modelId="{EA75DD20-87F5-4BA0-AB5B-4E1F99FB69D0}" type="presParOf" srcId="{7B0F87E3-DE8B-4F8D-B84F-A3B4DCE87573}" destId="{CF248C88-DDDA-4636-81A4-2A9ACAD62E94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DE99B-BFB4-4592-8037-6C15863ECA77}">
      <dsp:nvSpPr>
        <dsp:cNvPr id="0" name=""/>
        <dsp:cNvSpPr/>
      </dsp:nvSpPr>
      <dsp:spPr>
        <a:xfrm>
          <a:off x="2041984" y="330022"/>
          <a:ext cx="4544568" cy="4544568"/>
        </a:xfrm>
        <a:prstGeom prst="pie">
          <a:avLst>
            <a:gd name="adj1" fmla="val 16200000"/>
            <a:gd name="adj2" fmla="val 1928571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Selling </a:t>
          </a:r>
        </a:p>
      </dsp:txBody>
      <dsp:txXfrm>
        <a:off x="4429505" y="752017"/>
        <a:ext cx="1082040" cy="865632"/>
      </dsp:txXfrm>
    </dsp:sp>
    <dsp:sp modelId="{BA87D4C6-92AF-4792-B8A9-0A9D61CA32D1}">
      <dsp:nvSpPr>
        <dsp:cNvPr id="0" name=""/>
        <dsp:cNvSpPr/>
      </dsp:nvSpPr>
      <dsp:spPr>
        <a:xfrm>
          <a:off x="2100414" y="403059"/>
          <a:ext cx="4544568" cy="4544568"/>
        </a:xfrm>
        <a:prstGeom prst="pie">
          <a:avLst>
            <a:gd name="adj1" fmla="val 19285716"/>
            <a:gd name="adj2" fmla="val 771428"/>
          </a:avLst>
        </a:prstGeom>
        <a:solidFill>
          <a:schemeClr val="accent5">
            <a:hueOff val="-2336549"/>
            <a:satOff val="3435"/>
            <a:lumOff val="2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Distribution</a:t>
          </a:r>
        </a:p>
      </dsp:txBody>
      <dsp:txXfrm>
        <a:off x="5186934" y="2050465"/>
        <a:ext cx="1244346" cy="757428"/>
      </dsp:txXfrm>
    </dsp:sp>
    <dsp:sp modelId="{50BC785F-A7A2-4086-A392-06102527AB40}">
      <dsp:nvSpPr>
        <dsp:cNvPr id="0" name=""/>
        <dsp:cNvSpPr/>
      </dsp:nvSpPr>
      <dsp:spPr>
        <a:xfrm>
          <a:off x="2079315" y="495033"/>
          <a:ext cx="4544568" cy="4544568"/>
        </a:xfrm>
        <a:prstGeom prst="pie">
          <a:avLst>
            <a:gd name="adj1" fmla="val 771428"/>
            <a:gd name="adj2" fmla="val 3857143"/>
          </a:avLst>
        </a:prstGeom>
        <a:solidFill>
          <a:schemeClr val="accent5">
            <a:hueOff val="-4673099"/>
            <a:satOff val="6871"/>
            <a:lumOff val="5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Product Service </a:t>
          </a:r>
          <a:r>
            <a:rPr lang="en-US" sz="1500" b="1" kern="1200" dirty="0" smtClean="0"/>
            <a:t>Management</a:t>
          </a:r>
          <a:endParaRPr lang="en-US" sz="1500" b="1" kern="1200" dirty="0"/>
        </a:p>
      </dsp:txBody>
      <dsp:txXfrm>
        <a:off x="4997577" y="3186607"/>
        <a:ext cx="1082040" cy="838581"/>
      </dsp:txXfrm>
    </dsp:sp>
    <dsp:sp modelId="{F94B5F2D-B265-4B88-8C19-A792DB5A1ED4}">
      <dsp:nvSpPr>
        <dsp:cNvPr id="0" name=""/>
        <dsp:cNvSpPr/>
      </dsp:nvSpPr>
      <dsp:spPr>
        <a:xfrm>
          <a:off x="1994915" y="535609"/>
          <a:ext cx="4544568" cy="4544568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-7009648"/>
            <a:satOff val="10306"/>
            <a:lumOff val="88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Promotion</a:t>
          </a:r>
        </a:p>
      </dsp:txBody>
      <dsp:txXfrm>
        <a:off x="3739705" y="4106341"/>
        <a:ext cx="1054989" cy="757428"/>
      </dsp:txXfrm>
    </dsp:sp>
    <dsp:sp modelId="{19B92408-7999-4B88-A9BF-17617A801F4D}">
      <dsp:nvSpPr>
        <dsp:cNvPr id="0" name=""/>
        <dsp:cNvSpPr/>
      </dsp:nvSpPr>
      <dsp:spPr>
        <a:xfrm>
          <a:off x="1910516" y="495033"/>
          <a:ext cx="4544568" cy="4544568"/>
        </a:xfrm>
        <a:prstGeom prst="pie">
          <a:avLst>
            <a:gd name="adj1" fmla="val 6942858"/>
            <a:gd name="adj2" fmla="val 10028574"/>
          </a:avLst>
        </a:prstGeom>
        <a:solidFill>
          <a:schemeClr val="accent5">
            <a:hueOff val="-9346198"/>
            <a:satOff val="13742"/>
            <a:lumOff val="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Pricing</a:t>
          </a:r>
        </a:p>
      </dsp:txBody>
      <dsp:txXfrm>
        <a:off x="2454782" y="3186607"/>
        <a:ext cx="1082040" cy="838581"/>
      </dsp:txXfrm>
    </dsp:sp>
    <dsp:sp modelId="{0FC396BB-EAF7-486C-B719-F75A1749D59C}">
      <dsp:nvSpPr>
        <dsp:cNvPr id="0" name=""/>
        <dsp:cNvSpPr/>
      </dsp:nvSpPr>
      <dsp:spPr>
        <a:xfrm>
          <a:off x="1889417" y="403059"/>
          <a:ext cx="4544568" cy="4544568"/>
        </a:xfrm>
        <a:prstGeom prst="pie">
          <a:avLst>
            <a:gd name="adj1" fmla="val 10028574"/>
            <a:gd name="adj2" fmla="val 13114284"/>
          </a:avLst>
        </a:prstGeom>
        <a:solidFill>
          <a:schemeClr val="accent5">
            <a:hueOff val="-11682747"/>
            <a:satOff val="17177"/>
            <a:lumOff val="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Financing</a:t>
          </a:r>
        </a:p>
      </dsp:txBody>
      <dsp:txXfrm>
        <a:off x="2103119" y="2050465"/>
        <a:ext cx="1244346" cy="757428"/>
      </dsp:txXfrm>
    </dsp:sp>
    <dsp:sp modelId="{4CB02857-B6EE-4382-978A-F560AD623852}">
      <dsp:nvSpPr>
        <dsp:cNvPr id="0" name=""/>
        <dsp:cNvSpPr/>
      </dsp:nvSpPr>
      <dsp:spPr>
        <a:xfrm>
          <a:off x="1947847" y="330022"/>
          <a:ext cx="4544568" cy="4544568"/>
        </a:xfrm>
        <a:prstGeom prst="pie">
          <a:avLst>
            <a:gd name="adj1" fmla="val 13114284"/>
            <a:gd name="adj2" fmla="val 16200000"/>
          </a:avLst>
        </a:prstGeom>
        <a:solidFill>
          <a:schemeClr val="accent5">
            <a:hueOff val="-14019296"/>
            <a:satOff val="20613"/>
            <a:lumOff val="1764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Marketing Information Management</a:t>
          </a:r>
        </a:p>
      </dsp:txBody>
      <dsp:txXfrm>
        <a:off x="3022853" y="752017"/>
        <a:ext cx="1082040" cy="865632"/>
      </dsp:txXfrm>
    </dsp:sp>
    <dsp:sp modelId="{38221A10-E1D4-4F75-8E99-02E6AEA3C0FD}">
      <dsp:nvSpPr>
        <dsp:cNvPr id="0" name=""/>
        <dsp:cNvSpPr/>
      </dsp:nvSpPr>
      <dsp:spPr>
        <a:xfrm>
          <a:off x="1760427" y="48691"/>
          <a:ext cx="5107228" cy="5107228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BA37D-7AE7-4B00-889A-CBC5181AFBE3}">
      <dsp:nvSpPr>
        <dsp:cNvPr id="0" name=""/>
        <dsp:cNvSpPr/>
      </dsp:nvSpPr>
      <dsp:spPr>
        <a:xfrm>
          <a:off x="1819225" y="122052"/>
          <a:ext cx="5107228" cy="5107228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5">
            <a:hueOff val="-2336549"/>
            <a:satOff val="3435"/>
            <a:lumOff val="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2CCA5-9208-4659-BB1A-C1697ABBD54F}">
      <dsp:nvSpPr>
        <dsp:cNvPr id="0" name=""/>
        <dsp:cNvSpPr/>
      </dsp:nvSpPr>
      <dsp:spPr>
        <a:xfrm>
          <a:off x="1798050" y="213812"/>
          <a:ext cx="5107228" cy="5107228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5">
            <a:hueOff val="-4673099"/>
            <a:satOff val="6871"/>
            <a:lumOff val="5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7BD27-102E-46C1-A1EE-B72B6BA7F828}">
      <dsp:nvSpPr>
        <dsp:cNvPr id="0" name=""/>
        <dsp:cNvSpPr/>
      </dsp:nvSpPr>
      <dsp:spPr>
        <a:xfrm>
          <a:off x="1713585" y="254160"/>
          <a:ext cx="5107228" cy="5107228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5">
            <a:hueOff val="-7009648"/>
            <a:satOff val="10306"/>
            <a:lumOff val="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E568F-24CB-46D4-B6A9-A2645530B253}">
      <dsp:nvSpPr>
        <dsp:cNvPr id="0" name=""/>
        <dsp:cNvSpPr/>
      </dsp:nvSpPr>
      <dsp:spPr>
        <a:xfrm>
          <a:off x="1629120" y="213812"/>
          <a:ext cx="5107228" cy="5107228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5">
            <a:hueOff val="-9346198"/>
            <a:satOff val="13742"/>
            <a:lumOff val="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9A9F7-716C-49F4-9295-0AA873B19479}">
      <dsp:nvSpPr>
        <dsp:cNvPr id="0" name=""/>
        <dsp:cNvSpPr/>
      </dsp:nvSpPr>
      <dsp:spPr>
        <a:xfrm>
          <a:off x="1607945" y="122052"/>
          <a:ext cx="5107228" cy="5107228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5">
            <a:hueOff val="-11682747"/>
            <a:satOff val="17177"/>
            <a:lumOff val="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48C88-DDDA-4636-81A4-2A9ACAD62E94}">
      <dsp:nvSpPr>
        <dsp:cNvPr id="0" name=""/>
        <dsp:cNvSpPr/>
      </dsp:nvSpPr>
      <dsp:spPr>
        <a:xfrm>
          <a:off x="1666743" y="48691"/>
          <a:ext cx="5107228" cy="5107228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5">
            <a:hueOff val="-14019296"/>
            <a:satOff val="20613"/>
            <a:lumOff val="17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69B8D-04FA-0341-AF75-899F06509C4A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B6065-643D-9841-8B94-0D051C67E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4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offered nontraditional</a:t>
            </a:r>
            <a:r>
              <a:rPr lang="en-US" baseline="0" dirty="0" smtClean="0"/>
              <a:t> topping on the pizza in Japan such as corn and tuna because of local preferences.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B6065-643D-9841-8B94-0D051C67E6E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421339D-D254-4274-A2C7-1071088A0842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D75185-B3D5-479F-AB76-FBFE66E93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339D-D254-4274-A2C7-1071088A0842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5185-B3D5-479F-AB76-FBFE66E93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421339D-D254-4274-A2C7-1071088A0842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1D75185-B3D5-479F-AB76-FBFE66E93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339D-D254-4274-A2C7-1071088A0842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D75185-B3D5-479F-AB76-FBFE66E93F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339D-D254-4274-A2C7-1071088A0842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1D75185-B3D5-479F-AB76-FBFE66E93F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421339D-D254-4274-A2C7-1071088A0842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D75185-B3D5-479F-AB76-FBFE66E93F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421339D-D254-4274-A2C7-1071088A0842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D75185-B3D5-479F-AB76-FBFE66E93F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339D-D254-4274-A2C7-1071088A0842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D75185-B3D5-479F-AB76-FBFE66E93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339D-D254-4274-A2C7-1071088A0842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D75185-B3D5-479F-AB76-FBFE66E93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339D-D254-4274-A2C7-1071088A0842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D75185-B3D5-479F-AB76-FBFE66E93F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421339D-D254-4274-A2C7-1071088A0842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1D75185-B3D5-479F-AB76-FBFE66E93F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21339D-D254-4274-A2C7-1071088A0842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D75185-B3D5-479F-AB76-FBFE66E93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 functions of Marketing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Super Bowl  ticket prices go through the ceiling since there are limited number of tickets and enormous demand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76400"/>
            <a:ext cx="3771900" cy="462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Product/Service Management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*See how the Coca-Cola bottles have changed with the times and with customer’s needs and wants!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Obtaining, developing, maintaining, and improving a product or product line to respond to customer needs and wants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352800"/>
            <a:ext cx="6070600" cy="2590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Promotion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609600" y="3581400"/>
            <a:ext cx="3886200" cy="25146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Free baseball hats, bobble heads, t-shirts, etc are given away at a baseball game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609600" y="2743200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Nationals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1600200"/>
            <a:ext cx="79248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/>
              <a:t>Any form of communication used to inform, persuade, or remind people about a business’s products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00400"/>
            <a:ext cx="22098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819400"/>
            <a:ext cx="2015770" cy="1679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790" y="4876800"/>
            <a:ext cx="2149959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Selling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Any direct and personal communication with customers to asses and satisfy their needs and wants is considered selling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200" dirty="0" smtClean="0"/>
              <a:t>Selling involves not only satisfying customers but also anticipating their future needs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900" dirty="0" smtClean="0">
                <a:solidFill>
                  <a:srgbClr val="C00000"/>
                </a:solidFill>
              </a:rPr>
              <a:t>EX</a:t>
            </a:r>
            <a:r>
              <a:rPr lang="en-US" sz="2900" dirty="0" smtClean="0"/>
              <a:t>: A sales person answers questions about the operation of a running watch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sz="3200" dirty="0" smtClean="0"/>
          </a:p>
          <a:p>
            <a:endParaRPr lang="en-US" dirty="0"/>
          </a:p>
        </p:txBody>
      </p:sp>
      <p:pic>
        <p:nvPicPr>
          <p:cNvPr id="81922" name="Picture 2" descr="http://ecx.images-amazon.com/images/I/41ZdsV0gslL._SL500_AA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029200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Making decisions about where to sell the product and how it gets there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819400"/>
            <a:ext cx="411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+mn-lt"/>
              </a:rPr>
              <a:t>Example: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+mn-lt"/>
              </a:rPr>
              <a:t>Redskins Apparel 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Redskins Store </a:t>
            </a:r>
            <a:r>
              <a:rPr lang="en-US" sz="2800" dirty="0" smtClean="0"/>
              <a:t>(Dulles and Fair Oaks Mall)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50141B"/>
                </a:solidFill>
                <a:latin typeface="+mn-lt"/>
              </a:rPr>
              <a:t>Department Stores</a:t>
            </a:r>
          </a:p>
          <a:p>
            <a:pPr marL="1428750" lvl="2" indent="-51435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JCPenney, Kohls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50141B"/>
                </a:solidFill>
              </a:rPr>
              <a:t>Online Website</a:t>
            </a:r>
            <a:endParaRPr lang="en-US" sz="2800" dirty="0" smtClean="0">
              <a:solidFill>
                <a:srgbClr val="50141B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743200"/>
            <a:ext cx="4521200" cy="3390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7 functions of Marketing!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838200" y="1447800"/>
          <a:ext cx="8534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Core of Marketing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7 Functions of marketing are the basis for all marketing activities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All marketing activities involve at least one of the functions</a:t>
            </a:r>
            <a:endParaRPr lang="en-US" dirty="0"/>
          </a:p>
        </p:txBody>
      </p:sp>
      <p:pic>
        <p:nvPicPr>
          <p:cNvPr id="5" name="Picture 4" descr="Screen shot 2012-08-09 at 9.59.5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136844"/>
            <a:ext cx="2962275" cy="251017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Requires a company to budget for its own marketing activities</a:t>
            </a:r>
          </a:p>
          <a:p>
            <a:r>
              <a:rPr lang="en-US" dirty="0" smtClean="0"/>
              <a:t>Assisting customers in paying for the company’s products</a:t>
            </a:r>
            <a:endParaRPr lang="en-US" dirty="0"/>
          </a:p>
        </p:txBody>
      </p:sp>
      <p:pic>
        <p:nvPicPr>
          <p:cNvPr id="7170" name="Picture 2" descr="http://thebestsecuredcreditcards.net/wp-content/uploads/2011/04/Best-Secured-Credit-Card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733800"/>
            <a:ext cx="2762250" cy="2762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2" name="Picture 4" descr="http://www.microsreport.com/wp-content/uploads/2011/04/money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10000"/>
            <a:ext cx="27432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Customers may receive financing in the form of  different payment options, such as cash, credit, and installment payment</a:t>
            </a:r>
          </a:p>
          <a:p>
            <a:r>
              <a:rPr lang="en-US" dirty="0" smtClean="0"/>
              <a:t>More options = More purchases 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Customer Financing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62200"/>
            <a:ext cx="3810000" cy="3761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Marketing Information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of collecting information about customer trends, and competitor products</a:t>
            </a:r>
          </a:p>
          <a:p>
            <a:pPr lvl="1"/>
            <a:r>
              <a:rPr lang="en-US" sz="2400" dirty="0" smtClean="0"/>
              <a:t>Used to determine customer demographics, buying habits, and attitudes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Surveys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209800"/>
            <a:ext cx="4800600" cy="4648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Marketing Information Management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Successful marketing  involves using marketing info to predict consumer demand and estimate the right quantities of merchandise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Sporting Industry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10727">
            <a:off x="-200827" y="3109041"/>
            <a:ext cx="4855221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Marketing Information Management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Domino’s first considered expanding operations into Japan, it used its marketing research finding to adapt its traditional pizza to Japanese tastes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7928">
            <a:off x="4399300" y="2368075"/>
            <a:ext cx="4682215" cy="2872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1752600"/>
            <a:ext cx="3886200" cy="5105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process of establishing and communicating to customers the value of cost of goods and services</a:t>
            </a:r>
          </a:p>
          <a:p>
            <a:r>
              <a:rPr lang="en-US" sz="2800" dirty="0" smtClean="0"/>
              <a:t>Prices assigned to sports and entertainment events and goods are directly related to consumer demand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Release of iPhone </a:t>
            </a:r>
            <a:r>
              <a:rPr lang="en-US" dirty="0"/>
              <a:t>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590800"/>
            <a:ext cx="3971521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364</TotalTime>
  <Words>401</Words>
  <Application>Microsoft Office PowerPoint</Application>
  <PresentationFormat>On-screen Show (4:3)</PresentationFormat>
  <Paragraphs>56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7 functions of Marketing</vt:lpstr>
      <vt:lpstr>The 7 functions of Marketing!</vt:lpstr>
      <vt:lpstr>The Core of Marketing</vt:lpstr>
      <vt:lpstr>Financing</vt:lpstr>
      <vt:lpstr>Financing</vt:lpstr>
      <vt:lpstr>Marketing Information Management</vt:lpstr>
      <vt:lpstr>Marketing Information Management</vt:lpstr>
      <vt:lpstr>Marketing Information Management</vt:lpstr>
      <vt:lpstr>Pricing</vt:lpstr>
      <vt:lpstr>Pricing</vt:lpstr>
      <vt:lpstr>Product/Service Management</vt:lpstr>
      <vt:lpstr>Promotion</vt:lpstr>
      <vt:lpstr>Selling</vt:lpstr>
      <vt:lpstr>Distribution</vt:lpstr>
    </vt:vector>
  </TitlesOfParts>
  <Company>LCPS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functions of Marketing!</dc:title>
  <dc:creator>LCPS</dc:creator>
  <cp:lastModifiedBy>Lewis, Sean</cp:lastModifiedBy>
  <cp:revision>16</cp:revision>
  <dcterms:created xsi:type="dcterms:W3CDTF">2012-08-09T13:59:43Z</dcterms:created>
  <dcterms:modified xsi:type="dcterms:W3CDTF">2016-04-05T20:32:38Z</dcterms:modified>
</cp:coreProperties>
</file>